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338" r:id="rId3"/>
    <p:sldId id="287" r:id="rId4"/>
    <p:sldId id="280" r:id="rId5"/>
    <p:sldId id="332" r:id="rId6"/>
    <p:sldId id="331" r:id="rId7"/>
    <p:sldId id="339" r:id="rId8"/>
    <p:sldId id="341" r:id="rId9"/>
    <p:sldId id="340" r:id="rId10"/>
    <p:sldId id="342" r:id="rId11"/>
    <p:sldId id="291" r:id="rId12"/>
    <p:sldId id="328" r:id="rId13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BEFA"/>
    <a:srgbClr val="8B71EC"/>
    <a:srgbClr val="8D6EEB"/>
    <a:srgbClr val="59BDFA"/>
    <a:srgbClr val="8F69EA"/>
    <a:srgbClr val="53C2FA"/>
    <a:srgbClr val="8680EF"/>
    <a:srgbClr val="9553E7"/>
    <a:srgbClr val="72A2F5"/>
    <a:srgbClr val="8B7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A4399E3-57EF-44F9-93EF-F995A1910A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00975" y="1646239"/>
            <a:ext cx="2600325" cy="2259013"/>
          </a:xfrm>
          <a:custGeom>
            <a:avLst/>
            <a:gdLst>
              <a:gd name="connsiteX0" fmla="*/ 354071 w 2600325"/>
              <a:gd name="connsiteY0" fmla="*/ 0 h 2259013"/>
              <a:gd name="connsiteX1" fmla="*/ 2250061 w 2600325"/>
              <a:gd name="connsiteY1" fmla="*/ 0 h 2259013"/>
              <a:gd name="connsiteX2" fmla="*/ 2600325 w 2600325"/>
              <a:gd name="connsiteY2" fmla="*/ 354280 h 2259013"/>
              <a:gd name="connsiteX3" fmla="*/ 2600325 w 2600325"/>
              <a:gd name="connsiteY3" fmla="*/ 1908542 h 2259013"/>
              <a:gd name="connsiteX4" fmla="*/ 2250061 w 2600325"/>
              <a:gd name="connsiteY4" fmla="*/ 2259013 h 2259013"/>
              <a:gd name="connsiteX5" fmla="*/ 354071 w 2600325"/>
              <a:gd name="connsiteY5" fmla="*/ 2259013 h 2259013"/>
              <a:gd name="connsiteX6" fmla="*/ 0 w 2600325"/>
              <a:gd name="connsiteY6" fmla="*/ 1908542 h 2259013"/>
              <a:gd name="connsiteX7" fmla="*/ 0 w 2600325"/>
              <a:gd name="connsiteY7" fmla="*/ 354280 h 2259013"/>
              <a:gd name="connsiteX8" fmla="*/ 354071 w 2600325"/>
              <a:gd name="connsiteY8" fmla="*/ 0 h 2259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00325" h="2259013">
                <a:moveTo>
                  <a:pt x="354071" y="0"/>
                </a:moveTo>
                <a:cubicBezTo>
                  <a:pt x="2250061" y="0"/>
                  <a:pt x="2250061" y="0"/>
                  <a:pt x="2250061" y="0"/>
                </a:cubicBezTo>
                <a:cubicBezTo>
                  <a:pt x="2444229" y="0"/>
                  <a:pt x="2600325" y="159998"/>
                  <a:pt x="2600325" y="354280"/>
                </a:cubicBezTo>
                <a:cubicBezTo>
                  <a:pt x="2600325" y="1908542"/>
                  <a:pt x="2600325" y="1908542"/>
                  <a:pt x="2600325" y="1908542"/>
                </a:cubicBezTo>
                <a:cubicBezTo>
                  <a:pt x="2600325" y="2102825"/>
                  <a:pt x="2444229" y="2259013"/>
                  <a:pt x="2250061" y="2259013"/>
                </a:cubicBezTo>
                <a:cubicBezTo>
                  <a:pt x="354071" y="2259013"/>
                  <a:pt x="354071" y="2259013"/>
                  <a:pt x="354071" y="2259013"/>
                </a:cubicBezTo>
                <a:cubicBezTo>
                  <a:pt x="159903" y="2259013"/>
                  <a:pt x="0" y="2102825"/>
                  <a:pt x="0" y="1908542"/>
                </a:cubicBezTo>
                <a:cubicBezTo>
                  <a:pt x="0" y="354280"/>
                  <a:pt x="0" y="354280"/>
                  <a:pt x="0" y="354280"/>
                </a:cubicBezTo>
                <a:cubicBezTo>
                  <a:pt x="0" y="159998"/>
                  <a:pt x="159903" y="0"/>
                  <a:pt x="35407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93889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D7CFA88-A254-45AD-859E-91B12E2DCF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28739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1C0C81-7EBA-4A80-8370-F19E004966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694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1D2BC1-B802-4B5A-9EAB-A21C888135A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197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1067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3EF3B9E-D640-4CEC-AB5C-D0A81346F4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0226" y="2084389"/>
            <a:ext cx="2917825" cy="1863725"/>
          </a:xfrm>
          <a:custGeom>
            <a:avLst/>
            <a:gdLst>
              <a:gd name="connsiteX0" fmla="*/ 224741 w 2917825"/>
              <a:gd name="connsiteY0" fmla="*/ 0 h 1863725"/>
              <a:gd name="connsiteX1" fmla="*/ 2696893 w 2917825"/>
              <a:gd name="connsiteY1" fmla="*/ 0 h 1863725"/>
              <a:gd name="connsiteX2" fmla="*/ 2917825 w 2917825"/>
              <a:gd name="connsiteY2" fmla="*/ 221055 h 1863725"/>
              <a:gd name="connsiteX3" fmla="*/ 2917825 w 2917825"/>
              <a:gd name="connsiteY3" fmla="*/ 1642670 h 1863725"/>
              <a:gd name="connsiteX4" fmla="*/ 2696893 w 2917825"/>
              <a:gd name="connsiteY4" fmla="*/ 1863725 h 1863725"/>
              <a:gd name="connsiteX5" fmla="*/ 224741 w 2917825"/>
              <a:gd name="connsiteY5" fmla="*/ 1863725 h 1863725"/>
              <a:gd name="connsiteX6" fmla="*/ 0 w 2917825"/>
              <a:gd name="connsiteY6" fmla="*/ 1642670 h 1863725"/>
              <a:gd name="connsiteX7" fmla="*/ 0 w 2917825"/>
              <a:gd name="connsiteY7" fmla="*/ 221055 h 1863725"/>
              <a:gd name="connsiteX8" fmla="*/ 224741 w 2917825"/>
              <a:gd name="connsiteY8" fmla="*/ 0 h 1863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17825" h="1863725">
                <a:moveTo>
                  <a:pt x="224741" y="0"/>
                </a:moveTo>
                <a:cubicBezTo>
                  <a:pt x="2696893" y="0"/>
                  <a:pt x="2696893" y="0"/>
                  <a:pt x="2696893" y="0"/>
                </a:cubicBezTo>
                <a:cubicBezTo>
                  <a:pt x="2818787" y="0"/>
                  <a:pt x="2917825" y="99094"/>
                  <a:pt x="2917825" y="221055"/>
                </a:cubicBezTo>
                <a:cubicBezTo>
                  <a:pt x="2917825" y="1642670"/>
                  <a:pt x="2917825" y="1642670"/>
                  <a:pt x="2917825" y="1642670"/>
                </a:cubicBezTo>
                <a:cubicBezTo>
                  <a:pt x="2917825" y="1764631"/>
                  <a:pt x="2818787" y="1863725"/>
                  <a:pt x="2696893" y="1863725"/>
                </a:cubicBezTo>
                <a:cubicBezTo>
                  <a:pt x="224741" y="1863725"/>
                  <a:pt x="224741" y="1863725"/>
                  <a:pt x="224741" y="1863725"/>
                </a:cubicBezTo>
                <a:cubicBezTo>
                  <a:pt x="99039" y="1863725"/>
                  <a:pt x="0" y="1764631"/>
                  <a:pt x="0" y="1642670"/>
                </a:cubicBezTo>
                <a:cubicBezTo>
                  <a:pt x="0" y="221055"/>
                  <a:pt x="0" y="221055"/>
                  <a:pt x="0" y="221055"/>
                </a:cubicBezTo>
                <a:cubicBezTo>
                  <a:pt x="0" y="99094"/>
                  <a:pt x="99039" y="0"/>
                  <a:pt x="2247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5637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BCA5-2813-466F-88D1-1C5E76523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2CC830-6198-4CE6-AE2F-AA1BAC0A9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67709-21DE-48EA-BF00-F74970D5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C49CF-6512-49C7-9997-E8D32B83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336AD-C78A-4A96-9169-596AA25A8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964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B20F-0F75-46E5-A654-4072B069E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9B7CF-DE2C-4792-8F3D-67A1FF50A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BB502-0272-499D-907D-31639DB4C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D7E73-1AB9-47F9-8601-1805159D1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CA115-2415-4AA9-A40B-7CCCFFF79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39615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15124-F214-4B85-9ADB-44B864CB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7B832-3976-4D4E-B7F9-AC8972EE2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68C25-CE0E-4B05-A615-A0FB2B22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2A452-0A2A-45E2-B0D5-E5459F1C3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D133B-8447-45F0-80DD-DFB829F5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126977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E34B-2ADA-43DE-B345-698B7459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EED17-8ED8-43B9-BBAF-A5903D62B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B880D-5E7E-4FA9-B826-FA17639A8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2365-B31B-4A8D-A0F2-3E838176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A44F5-783F-4D55-9375-C9D42EFB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52E87-9C12-4CF3-821A-B755B1910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63585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6F729-08BD-48B9-9C5E-50F2DA74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4C947-D6E3-450C-8437-657DD881D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E1511-3B92-4BFA-8EF3-928D26771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9E7C2-0F29-4AE6-99A9-4BF02F4F7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B588E-F442-4666-98D2-63037C186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F06D8E-A5CE-4035-9373-8626EBAC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D6126-F468-48BE-93B1-27AD78FD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BE7AF3-B9B7-461C-9C8C-F121F02E3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78847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006AE-4802-43AA-86F4-9C5F5303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A4BBD6-2ECD-47DE-A529-B161AB58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18120-E8C9-475C-97E6-FF673E643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04628-0968-44AF-BFD8-9A7A104ED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15934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463D9B-16C8-4392-9E13-19D04ED26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DC640D-11E1-4F8D-ACF4-C89F6AADF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9BE55-AA59-43D5-B1AF-17D51654A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757874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450A-DADD-4E8C-A827-E3B7C14C3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1E173-5E18-4790-82AC-B05603193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75D1B-D4F2-4452-99F2-8BF8564A0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A145B-3F20-4984-98ED-35380415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CF553-0E02-478C-83B6-27FEEFE8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693D26-20F0-435F-BD6C-0295AA4E4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46599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FB341BB-BC1F-46E1-AADC-1A57D5CCEE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94649" y="2295526"/>
            <a:ext cx="1402704" cy="1406524"/>
          </a:xfrm>
          <a:custGeom>
            <a:avLst/>
            <a:gdLst>
              <a:gd name="connsiteX0" fmla="*/ 582613 w 1165226"/>
              <a:gd name="connsiteY0" fmla="*/ 0 h 1168400"/>
              <a:gd name="connsiteX1" fmla="*/ 1165226 w 1165226"/>
              <a:gd name="connsiteY1" fmla="*/ 584200 h 1168400"/>
              <a:gd name="connsiteX2" fmla="*/ 582613 w 1165226"/>
              <a:gd name="connsiteY2" fmla="*/ 1168400 h 1168400"/>
              <a:gd name="connsiteX3" fmla="*/ 0 w 1165226"/>
              <a:gd name="connsiteY3" fmla="*/ 584200 h 1168400"/>
              <a:gd name="connsiteX4" fmla="*/ 582613 w 1165226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226" h="1168400">
                <a:moveTo>
                  <a:pt x="582613" y="0"/>
                </a:moveTo>
                <a:cubicBezTo>
                  <a:pt x="904381" y="0"/>
                  <a:pt x="1165226" y="261555"/>
                  <a:pt x="1165226" y="584200"/>
                </a:cubicBezTo>
                <a:cubicBezTo>
                  <a:pt x="1165226" y="906845"/>
                  <a:pt x="904381" y="1168400"/>
                  <a:pt x="582613" y="1168400"/>
                </a:cubicBezTo>
                <a:cubicBezTo>
                  <a:pt x="260845" y="1168400"/>
                  <a:pt x="0" y="906845"/>
                  <a:pt x="0" y="584200"/>
                </a:cubicBezTo>
                <a:cubicBezTo>
                  <a:pt x="0" y="261555"/>
                  <a:pt x="260845" y="0"/>
                  <a:pt x="582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85AB25-AE4F-4A2C-A990-9B71752062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53971" y="2256156"/>
            <a:ext cx="1483248" cy="148526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4ACE81F-73C5-42F3-B33F-CEB277E9FB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94100" y="2295526"/>
            <a:ext cx="1404614" cy="140652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422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DC5EE-2935-475B-AF6D-8CC2A42B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3090D9-9B6A-4029-8249-D142134B19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A6930-82FA-49CC-BFE6-27601A373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1B67B-E6F5-4D11-B355-60A21486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27112-1A83-4DDF-80A3-343A577F6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3525F-323E-4463-8A58-4CCC56056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08670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FB82-393D-4755-A995-0F0A8B23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27962-17D6-4D42-9DB8-2A6D6C7DF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097AD-1F37-4F3E-BFB0-A2240F5C6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40E4D-3264-4734-BCBF-F5A99CCE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88696-4857-44C1-A7E3-E6D8141E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2328263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3B312-91BD-4826-8DAC-D3F1CAACD3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EF77A-6F0D-4035-966F-2E3885E34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62953-19D6-419C-9464-ABB30AD57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DA975-1559-46F7-B877-A3C7431E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884A5-335E-4BDB-84A4-C0BA003E9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889587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D87763B-A648-4AEA-9D47-CE914B547C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41663" y="1227138"/>
            <a:ext cx="1951038" cy="4216400"/>
          </a:xfrm>
          <a:custGeom>
            <a:avLst/>
            <a:gdLst>
              <a:gd name="connsiteX0" fmla="*/ 236259 w 1951038"/>
              <a:gd name="connsiteY0" fmla="*/ 0 h 4216400"/>
              <a:gd name="connsiteX1" fmla="*/ 1714780 w 1951038"/>
              <a:gd name="connsiteY1" fmla="*/ 0 h 4216400"/>
              <a:gd name="connsiteX2" fmla="*/ 1951038 w 1951038"/>
              <a:gd name="connsiteY2" fmla="*/ 236363 h 4216400"/>
              <a:gd name="connsiteX3" fmla="*/ 1951038 w 1951038"/>
              <a:gd name="connsiteY3" fmla="*/ 3980038 h 4216400"/>
              <a:gd name="connsiteX4" fmla="*/ 1714780 w 1951038"/>
              <a:gd name="connsiteY4" fmla="*/ 4216400 h 4216400"/>
              <a:gd name="connsiteX5" fmla="*/ 236259 w 1951038"/>
              <a:gd name="connsiteY5" fmla="*/ 4216400 h 4216400"/>
              <a:gd name="connsiteX6" fmla="*/ 0 w 1951038"/>
              <a:gd name="connsiteY6" fmla="*/ 3980038 h 4216400"/>
              <a:gd name="connsiteX7" fmla="*/ 0 w 1951038"/>
              <a:gd name="connsiteY7" fmla="*/ 236363 h 4216400"/>
              <a:gd name="connsiteX8" fmla="*/ 236259 w 1951038"/>
              <a:gd name="connsiteY8" fmla="*/ 0 h 4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1038" h="4216400">
                <a:moveTo>
                  <a:pt x="236259" y="0"/>
                </a:moveTo>
                <a:cubicBezTo>
                  <a:pt x="1714780" y="0"/>
                  <a:pt x="1714780" y="0"/>
                  <a:pt x="1714780" y="0"/>
                </a:cubicBezTo>
                <a:cubicBezTo>
                  <a:pt x="1844341" y="0"/>
                  <a:pt x="1951038" y="106744"/>
                  <a:pt x="1951038" y="236363"/>
                </a:cubicBezTo>
                <a:cubicBezTo>
                  <a:pt x="1951038" y="3980038"/>
                  <a:pt x="1951038" y="3980038"/>
                  <a:pt x="1951038" y="3980038"/>
                </a:cubicBezTo>
                <a:cubicBezTo>
                  <a:pt x="1951038" y="4109656"/>
                  <a:pt x="1844341" y="4216400"/>
                  <a:pt x="1714780" y="4216400"/>
                </a:cubicBezTo>
                <a:cubicBezTo>
                  <a:pt x="236259" y="4216400"/>
                  <a:pt x="236259" y="4216400"/>
                  <a:pt x="236259" y="4216400"/>
                </a:cubicBezTo>
                <a:cubicBezTo>
                  <a:pt x="106698" y="4216400"/>
                  <a:pt x="0" y="4109656"/>
                  <a:pt x="0" y="3980038"/>
                </a:cubicBezTo>
                <a:cubicBezTo>
                  <a:pt x="0" y="236363"/>
                  <a:pt x="0" y="236363"/>
                  <a:pt x="0" y="236363"/>
                </a:cubicBezTo>
                <a:cubicBezTo>
                  <a:pt x="0" y="106744"/>
                  <a:pt x="106698" y="0"/>
                  <a:pt x="2362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4F71E9C-BB23-4539-A086-5ED3533DA53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49650" y="1784350"/>
            <a:ext cx="1135064" cy="1135064"/>
          </a:xfrm>
          <a:custGeom>
            <a:avLst/>
            <a:gdLst>
              <a:gd name="connsiteX0" fmla="*/ 567532 w 1135064"/>
              <a:gd name="connsiteY0" fmla="*/ 0 h 1135064"/>
              <a:gd name="connsiteX1" fmla="*/ 1135064 w 1135064"/>
              <a:gd name="connsiteY1" fmla="*/ 567532 h 1135064"/>
              <a:gd name="connsiteX2" fmla="*/ 567532 w 1135064"/>
              <a:gd name="connsiteY2" fmla="*/ 1135064 h 1135064"/>
              <a:gd name="connsiteX3" fmla="*/ 0 w 1135064"/>
              <a:gd name="connsiteY3" fmla="*/ 567532 h 1135064"/>
              <a:gd name="connsiteX4" fmla="*/ 567532 w 1135064"/>
              <a:gd name="connsiteY4" fmla="*/ 0 h 113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4" h="1135064">
                <a:moveTo>
                  <a:pt x="567532" y="0"/>
                </a:moveTo>
                <a:cubicBezTo>
                  <a:pt x="880971" y="0"/>
                  <a:pt x="1135064" y="254093"/>
                  <a:pt x="1135064" y="567532"/>
                </a:cubicBezTo>
                <a:cubicBezTo>
                  <a:pt x="1135064" y="880971"/>
                  <a:pt x="880971" y="1135064"/>
                  <a:pt x="567532" y="1135064"/>
                </a:cubicBezTo>
                <a:cubicBezTo>
                  <a:pt x="254093" y="1135064"/>
                  <a:pt x="0" y="880971"/>
                  <a:pt x="0" y="567532"/>
                </a:cubicBezTo>
                <a:cubicBezTo>
                  <a:pt x="0" y="254093"/>
                  <a:pt x="254093" y="0"/>
                  <a:pt x="5675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3654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CD2D956-D688-4D1D-92A6-BC954018B8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89076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C1168D3-2FC8-4CE8-8A4B-5308C0C455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71926" y="2179638"/>
            <a:ext cx="1751013" cy="1485900"/>
          </a:xfrm>
          <a:custGeom>
            <a:avLst/>
            <a:gdLst>
              <a:gd name="connsiteX0" fmla="*/ 293105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5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5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5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5" y="1485900"/>
                  <a:pt x="293105" y="1485900"/>
                  <a:pt x="293105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C28CFAB-E939-4451-889B-58CB34E319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53188" y="2179638"/>
            <a:ext cx="1752600" cy="1485900"/>
          </a:xfrm>
          <a:custGeom>
            <a:avLst/>
            <a:gdLst>
              <a:gd name="connsiteX0" fmla="*/ 293370 w 1752600"/>
              <a:gd name="connsiteY0" fmla="*/ 0 h 1485900"/>
              <a:gd name="connsiteX1" fmla="*/ 1459230 w 1752600"/>
              <a:gd name="connsiteY1" fmla="*/ 0 h 1485900"/>
              <a:gd name="connsiteX2" fmla="*/ 1752600 w 1752600"/>
              <a:gd name="connsiteY2" fmla="*/ 289560 h 1485900"/>
              <a:gd name="connsiteX3" fmla="*/ 1752600 w 1752600"/>
              <a:gd name="connsiteY3" fmla="*/ 1196340 h 1485900"/>
              <a:gd name="connsiteX4" fmla="*/ 1459230 w 1752600"/>
              <a:gd name="connsiteY4" fmla="*/ 1485900 h 1485900"/>
              <a:gd name="connsiteX5" fmla="*/ 293370 w 1752600"/>
              <a:gd name="connsiteY5" fmla="*/ 1485900 h 1485900"/>
              <a:gd name="connsiteX6" fmla="*/ 0 w 1752600"/>
              <a:gd name="connsiteY6" fmla="*/ 1196340 h 1485900"/>
              <a:gd name="connsiteX7" fmla="*/ 0 w 1752600"/>
              <a:gd name="connsiteY7" fmla="*/ 289560 h 1485900"/>
              <a:gd name="connsiteX8" fmla="*/ 293370 w 1752600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2600" h="1485900">
                <a:moveTo>
                  <a:pt x="293370" y="0"/>
                </a:moveTo>
                <a:cubicBezTo>
                  <a:pt x="1459230" y="0"/>
                  <a:pt x="1459230" y="0"/>
                  <a:pt x="1459230" y="0"/>
                </a:cubicBezTo>
                <a:cubicBezTo>
                  <a:pt x="1619250" y="0"/>
                  <a:pt x="1752600" y="129540"/>
                  <a:pt x="1752600" y="289560"/>
                </a:cubicBezTo>
                <a:cubicBezTo>
                  <a:pt x="1752600" y="1196340"/>
                  <a:pt x="1752600" y="1196340"/>
                  <a:pt x="1752600" y="1196340"/>
                </a:cubicBezTo>
                <a:cubicBezTo>
                  <a:pt x="1752600" y="1356360"/>
                  <a:pt x="1619250" y="1485900"/>
                  <a:pt x="1459230" y="1485900"/>
                </a:cubicBezTo>
                <a:cubicBezTo>
                  <a:pt x="293370" y="1485900"/>
                  <a:pt x="293370" y="1485900"/>
                  <a:pt x="293370" y="1485900"/>
                </a:cubicBezTo>
                <a:cubicBezTo>
                  <a:pt x="133350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350" y="0"/>
                  <a:pt x="29337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75CFF958-EC1C-439E-ACF5-7A064B660F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6039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4911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238D83-C702-43EB-BBA9-6497FBF29B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54938" y="1762126"/>
            <a:ext cx="2744788" cy="3343275"/>
          </a:xfrm>
          <a:custGeom>
            <a:avLst/>
            <a:gdLst>
              <a:gd name="connsiteX0" fmla="*/ 346911 w 2744788"/>
              <a:gd name="connsiteY0" fmla="*/ 0 h 3343275"/>
              <a:gd name="connsiteX1" fmla="*/ 2397877 w 2744788"/>
              <a:gd name="connsiteY1" fmla="*/ 0 h 3343275"/>
              <a:gd name="connsiteX2" fmla="*/ 2744788 w 2744788"/>
              <a:gd name="connsiteY2" fmla="*/ 347304 h 3343275"/>
              <a:gd name="connsiteX3" fmla="*/ 2744788 w 2744788"/>
              <a:gd name="connsiteY3" fmla="*/ 2995971 h 3343275"/>
              <a:gd name="connsiteX4" fmla="*/ 2397877 w 2744788"/>
              <a:gd name="connsiteY4" fmla="*/ 3343275 h 3343275"/>
              <a:gd name="connsiteX5" fmla="*/ 346911 w 2744788"/>
              <a:gd name="connsiteY5" fmla="*/ 3343275 h 3343275"/>
              <a:gd name="connsiteX6" fmla="*/ 0 w 2744788"/>
              <a:gd name="connsiteY6" fmla="*/ 2995971 h 3343275"/>
              <a:gd name="connsiteX7" fmla="*/ 0 w 2744788"/>
              <a:gd name="connsiteY7" fmla="*/ 347304 h 3343275"/>
              <a:gd name="connsiteX8" fmla="*/ 346911 w 2744788"/>
              <a:gd name="connsiteY8" fmla="*/ 0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4788" h="3343275">
                <a:moveTo>
                  <a:pt x="346911" y="0"/>
                </a:moveTo>
                <a:cubicBezTo>
                  <a:pt x="2397877" y="0"/>
                  <a:pt x="2397877" y="0"/>
                  <a:pt x="2397877" y="0"/>
                </a:cubicBezTo>
                <a:cubicBezTo>
                  <a:pt x="2592300" y="0"/>
                  <a:pt x="2744788" y="156478"/>
                  <a:pt x="2744788" y="347304"/>
                </a:cubicBezTo>
                <a:cubicBezTo>
                  <a:pt x="2744788" y="2995971"/>
                  <a:pt x="2744788" y="2995971"/>
                  <a:pt x="2744788" y="2995971"/>
                </a:cubicBezTo>
                <a:cubicBezTo>
                  <a:pt x="2744788" y="3186798"/>
                  <a:pt x="2592300" y="3343275"/>
                  <a:pt x="2397877" y="3343275"/>
                </a:cubicBezTo>
                <a:cubicBezTo>
                  <a:pt x="346911" y="3343275"/>
                  <a:pt x="346911" y="3343275"/>
                  <a:pt x="346911" y="3343275"/>
                </a:cubicBezTo>
                <a:cubicBezTo>
                  <a:pt x="156301" y="3343275"/>
                  <a:pt x="0" y="3186798"/>
                  <a:pt x="0" y="2995971"/>
                </a:cubicBezTo>
                <a:cubicBezTo>
                  <a:pt x="0" y="347304"/>
                  <a:pt x="0" y="347304"/>
                  <a:pt x="0" y="347304"/>
                </a:cubicBezTo>
                <a:cubicBezTo>
                  <a:pt x="0" y="156478"/>
                  <a:pt x="156301" y="0"/>
                  <a:pt x="3469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2366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075C73-254C-4BC9-BA2A-196225993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01738" y="1203325"/>
            <a:ext cx="4886325" cy="4451350"/>
          </a:xfrm>
          <a:custGeom>
            <a:avLst/>
            <a:gdLst>
              <a:gd name="connsiteX0" fmla="*/ 0 w 4886325"/>
              <a:gd name="connsiteY0" fmla="*/ 0 h 4451350"/>
              <a:gd name="connsiteX1" fmla="*/ 4886325 w 4886325"/>
              <a:gd name="connsiteY1" fmla="*/ 0 h 4451350"/>
              <a:gd name="connsiteX2" fmla="*/ 4886325 w 4886325"/>
              <a:gd name="connsiteY2" fmla="*/ 4451350 h 4451350"/>
              <a:gd name="connsiteX3" fmla="*/ 0 w 4886325"/>
              <a:gd name="connsiteY3" fmla="*/ 4451350 h 445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6325" h="4451350">
                <a:moveTo>
                  <a:pt x="0" y="0"/>
                </a:moveTo>
                <a:lnTo>
                  <a:pt x="4886325" y="0"/>
                </a:lnTo>
                <a:lnTo>
                  <a:pt x="4886325" y="4451350"/>
                </a:lnTo>
                <a:lnTo>
                  <a:pt x="0" y="44513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40722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8126870-C8BA-4325-9E80-88F9339253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0063" y="989013"/>
            <a:ext cx="2924175" cy="4884738"/>
          </a:xfrm>
          <a:custGeom>
            <a:avLst/>
            <a:gdLst>
              <a:gd name="connsiteX0" fmla="*/ 0 w 2924175"/>
              <a:gd name="connsiteY0" fmla="*/ 0 h 4884738"/>
              <a:gd name="connsiteX1" fmla="*/ 2924175 w 2924175"/>
              <a:gd name="connsiteY1" fmla="*/ 0 h 4884738"/>
              <a:gd name="connsiteX2" fmla="*/ 2924175 w 2924175"/>
              <a:gd name="connsiteY2" fmla="*/ 4884738 h 4884738"/>
              <a:gd name="connsiteX3" fmla="*/ 0 w 2924175"/>
              <a:gd name="connsiteY3" fmla="*/ 4884738 h 488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24175" h="4884738">
                <a:moveTo>
                  <a:pt x="0" y="0"/>
                </a:moveTo>
                <a:lnTo>
                  <a:pt x="2924175" y="0"/>
                </a:lnTo>
                <a:lnTo>
                  <a:pt x="2924175" y="4884738"/>
                </a:lnTo>
                <a:lnTo>
                  <a:pt x="0" y="48847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44945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7C3067E-DC4D-42A9-A5AB-A3C7EC0DBB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6026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3B31EC9-3CBD-4930-9516-F88E50261E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56551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59438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3FEA6BA-89CF-470E-A742-BB3BDBAF3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3163" y="1104900"/>
            <a:ext cx="2235200" cy="4651375"/>
          </a:xfrm>
          <a:custGeom>
            <a:avLst/>
            <a:gdLst>
              <a:gd name="connsiteX0" fmla="*/ 0 w 2235200"/>
              <a:gd name="connsiteY0" fmla="*/ 0 h 4651375"/>
              <a:gd name="connsiteX1" fmla="*/ 2235200 w 2235200"/>
              <a:gd name="connsiteY1" fmla="*/ 0 h 4651375"/>
              <a:gd name="connsiteX2" fmla="*/ 2235200 w 2235200"/>
              <a:gd name="connsiteY2" fmla="*/ 4651375 h 4651375"/>
              <a:gd name="connsiteX3" fmla="*/ 0 w 2235200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5200" h="4651375">
                <a:moveTo>
                  <a:pt x="0" y="0"/>
                </a:moveTo>
                <a:lnTo>
                  <a:pt x="2235200" y="0"/>
                </a:lnTo>
                <a:lnTo>
                  <a:pt x="2235200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42FCADB-54E6-49C8-AC4F-E8455BAD341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46813" y="1104900"/>
            <a:ext cx="2232025" cy="4651375"/>
          </a:xfrm>
          <a:custGeom>
            <a:avLst/>
            <a:gdLst>
              <a:gd name="connsiteX0" fmla="*/ 0 w 2232025"/>
              <a:gd name="connsiteY0" fmla="*/ 0 h 4651375"/>
              <a:gd name="connsiteX1" fmla="*/ 2232025 w 2232025"/>
              <a:gd name="connsiteY1" fmla="*/ 0 h 4651375"/>
              <a:gd name="connsiteX2" fmla="*/ 2232025 w 2232025"/>
              <a:gd name="connsiteY2" fmla="*/ 4651375 h 4651375"/>
              <a:gd name="connsiteX3" fmla="*/ 0 w 2232025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2025" h="4651375">
                <a:moveTo>
                  <a:pt x="0" y="0"/>
                </a:moveTo>
                <a:lnTo>
                  <a:pt x="2232025" y="0"/>
                </a:lnTo>
                <a:lnTo>
                  <a:pt x="2232025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1623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A9F7A9C-4314-4612-A772-A781842D52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9226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5B1415-CC3D-433A-8BF5-CD9EFAA983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491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3964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100000">
              <a:schemeClr val="accent5"/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Slide.vn - 2019">
            <a:extLst>
              <a:ext uri="{FF2B5EF4-FFF2-40B4-BE49-F238E27FC236}">
                <a16:creationId xmlns:a16="http://schemas.microsoft.com/office/drawing/2014/main" id="{4A5B727A-0A15-79DD-AA7F-1C4B51E65A14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ED1F72-23C0-491C-A952-A75AEDD90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748F6-9E0D-4B43-9EBB-AF9B0BD4C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D55A5-4A11-4519-BED8-A560C8151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41A6B-56F0-4C5C-94BE-4E0ADA2D9D75}" type="datetimeFigureOut">
              <a:rPr lang="ru-UA" smtClean="0"/>
              <a:t>06/01/2023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31793-586A-4E81-8851-ED9816CA0A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054C6-B16C-4CB7-B471-1E6436FB3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937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1" r:id="rId11"/>
    <p:sldLayoutId id="2147483660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6">
            <a:extLst>
              <a:ext uri="{FF2B5EF4-FFF2-40B4-BE49-F238E27FC236}">
                <a16:creationId xmlns:a16="http://schemas.microsoft.com/office/drawing/2014/main" id="{4B31057C-DC6E-4270-ADCD-EE6954E0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963" y="4357688"/>
            <a:ext cx="1628775" cy="163036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0" name="Oval 7">
            <a:extLst>
              <a:ext uri="{FF2B5EF4-FFF2-40B4-BE49-F238E27FC236}">
                <a16:creationId xmlns:a16="http://schemas.microsoft.com/office/drawing/2014/main" id="{488E9E0B-D48B-47C5-9165-C24F2A0F64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8375" y="1682750"/>
            <a:ext cx="1087438" cy="1084263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70" name="Oval 8">
            <a:extLst>
              <a:ext uri="{FF2B5EF4-FFF2-40B4-BE49-F238E27FC236}">
                <a16:creationId xmlns:a16="http://schemas.microsoft.com/office/drawing/2014/main" id="{5C3B434D-9E09-4E64-8A56-F17FB5680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490" y="1280775"/>
            <a:ext cx="4286250" cy="4289425"/>
          </a:xfrm>
          <a:prstGeom prst="ellipse">
            <a:avLst/>
          </a:prstGeom>
          <a:gradFill>
            <a:gsLst>
              <a:gs pos="0">
                <a:srgbClr val="53C2FA"/>
              </a:gs>
              <a:gs pos="100000">
                <a:srgbClr val="8F69EA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5">
                <a:lumMod val="7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5B5D41CE-EE67-475E-BD39-3D80970EA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926" y="2152923"/>
            <a:ext cx="9677328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DỰ ÁN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QUẢN LÝ NHÂN SỰ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139700" dist="139700" dir="2700000" algn="tl">
                  <a:srgbClr val="000000">
                    <a:alpha val="10000"/>
                  </a:srgbClr>
                </a:outerShdw>
              </a:effectLst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36F96DAD-F79E-499C-B555-3390386BC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315" y="4178913"/>
            <a:ext cx="1609463" cy="1471791"/>
          </a:xfrm>
          <a:custGeom>
            <a:avLst/>
            <a:gdLst>
              <a:gd name="connsiteX0" fmla="*/ 366501 w 1180889"/>
              <a:gd name="connsiteY0" fmla="*/ 0 h 1078634"/>
              <a:gd name="connsiteX1" fmla="*/ 1180889 w 1180889"/>
              <a:gd name="connsiteY1" fmla="*/ 815182 h 1078634"/>
              <a:gd name="connsiteX2" fmla="*/ 1144276 w 1180889"/>
              <a:gd name="connsiteY2" fmla="*/ 1057593 h 1078634"/>
              <a:gd name="connsiteX3" fmla="*/ 1136582 w 1180889"/>
              <a:gd name="connsiteY3" fmla="*/ 1078634 h 1078634"/>
              <a:gd name="connsiteX4" fmla="*/ 1051537 w 1180889"/>
              <a:gd name="connsiteY4" fmla="*/ 1047484 h 1078634"/>
              <a:gd name="connsiteX5" fmla="*/ 1277 w 1180889"/>
              <a:gd name="connsiteY5" fmla="*/ 93611 h 1078634"/>
              <a:gd name="connsiteX6" fmla="*/ 0 w 1180889"/>
              <a:gd name="connsiteY6" fmla="*/ 90958 h 1078634"/>
              <a:gd name="connsiteX7" fmla="*/ 49505 w 1180889"/>
              <a:gd name="connsiteY7" fmla="*/ 64061 h 1078634"/>
              <a:gd name="connsiteX8" fmla="*/ 366501 w 1180889"/>
              <a:gd name="connsiteY8" fmla="*/ 0 h 1078634"/>
              <a:gd name="connsiteX0" fmla="*/ 366501 w 1180889"/>
              <a:gd name="connsiteY0" fmla="*/ 3224 h 1081858"/>
              <a:gd name="connsiteX1" fmla="*/ 1180889 w 1180889"/>
              <a:gd name="connsiteY1" fmla="*/ 818406 h 1081858"/>
              <a:gd name="connsiteX2" fmla="*/ 1144276 w 1180889"/>
              <a:gd name="connsiteY2" fmla="*/ 1060817 h 1081858"/>
              <a:gd name="connsiteX3" fmla="*/ 1136582 w 1180889"/>
              <a:gd name="connsiteY3" fmla="*/ 1081858 h 1081858"/>
              <a:gd name="connsiteX4" fmla="*/ 1051537 w 1180889"/>
              <a:gd name="connsiteY4" fmla="*/ 1050708 h 1081858"/>
              <a:gd name="connsiteX5" fmla="*/ 1277 w 1180889"/>
              <a:gd name="connsiteY5" fmla="*/ 96835 h 1081858"/>
              <a:gd name="connsiteX6" fmla="*/ 0 w 1180889"/>
              <a:gd name="connsiteY6" fmla="*/ 94182 h 1081858"/>
              <a:gd name="connsiteX7" fmla="*/ 49505 w 1180889"/>
              <a:gd name="connsiteY7" fmla="*/ 67285 h 1081858"/>
              <a:gd name="connsiteX8" fmla="*/ 366501 w 1180889"/>
              <a:gd name="connsiteY8" fmla="*/ 3224 h 1081858"/>
              <a:gd name="connsiteX0" fmla="*/ 366501 w 1182426"/>
              <a:gd name="connsiteY0" fmla="*/ 3620 h 1082254"/>
              <a:gd name="connsiteX1" fmla="*/ 1180889 w 1182426"/>
              <a:gd name="connsiteY1" fmla="*/ 818802 h 1082254"/>
              <a:gd name="connsiteX2" fmla="*/ 1144276 w 1182426"/>
              <a:gd name="connsiteY2" fmla="*/ 1061213 h 1082254"/>
              <a:gd name="connsiteX3" fmla="*/ 1136582 w 1182426"/>
              <a:gd name="connsiteY3" fmla="*/ 1082254 h 1082254"/>
              <a:gd name="connsiteX4" fmla="*/ 1051537 w 1182426"/>
              <a:gd name="connsiteY4" fmla="*/ 1051104 h 1082254"/>
              <a:gd name="connsiteX5" fmla="*/ 1277 w 1182426"/>
              <a:gd name="connsiteY5" fmla="*/ 97231 h 1082254"/>
              <a:gd name="connsiteX6" fmla="*/ 0 w 1182426"/>
              <a:gd name="connsiteY6" fmla="*/ 94578 h 1082254"/>
              <a:gd name="connsiteX7" fmla="*/ 49505 w 1182426"/>
              <a:gd name="connsiteY7" fmla="*/ 67681 h 1082254"/>
              <a:gd name="connsiteX8" fmla="*/ 366501 w 1182426"/>
              <a:gd name="connsiteY8" fmla="*/ 3620 h 1082254"/>
              <a:gd name="connsiteX0" fmla="*/ 366501 w 1185057"/>
              <a:gd name="connsiteY0" fmla="*/ 3635 h 1082269"/>
              <a:gd name="connsiteX1" fmla="*/ 1180889 w 1185057"/>
              <a:gd name="connsiteY1" fmla="*/ 818817 h 1082269"/>
              <a:gd name="connsiteX2" fmla="*/ 1144276 w 1185057"/>
              <a:gd name="connsiteY2" fmla="*/ 1061228 h 1082269"/>
              <a:gd name="connsiteX3" fmla="*/ 1136582 w 1185057"/>
              <a:gd name="connsiteY3" fmla="*/ 1082269 h 1082269"/>
              <a:gd name="connsiteX4" fmla="*/ 1051537 w 1185057"/>
              <a:gd name="connsiteY4" fmla="*/ 1051119 h 1082269"/>
              <a:gd name="connsiteX5" fmla="*/ 1277 w 1185057"/>
              <a:gd name="connsiteY5" fmla="*/ 97246 h 1082269"/>
              <a:gd name="connsiteX6" fmla="*/ 0 w 1185057"/>
              <a:gd name="connsiteY6" fmla="*/ 94593 h 1082269"/>
              <a:gd name="connsiteX7" fmla="*/ 49505 w 1185057"/>
              <a:gd name="connsiteY7" fmla="*/ 67696 h 1082269"/>
              <a:gd name="connsiteX8" fmla="*/ 366501 w 1185057"/>
              <a:gd name="connsiteY8" fmla="*/ 3635 h 1082269"/>
              <a:gd name="connsiteX0" fmla="*/ 366501 w 1186566"/>
              <a:gd name="connsiteY0" fmla="*/ 3635 h 1082269"/>
              <a:gd name="connsiteX1" fmla="*/ 1180889 w 1186566"/>
              <a:gd name="connsiteY1" fmla="*/ 818817 h 1082269"/>
              <a:gd name="connsiteX2" fmla="*/ 1144276 w 1186566"/>
              <a:gd name="connsiteY2" fmla="*/ 1061228 h 1082269"/>
              <a:gd name="connsiteX3" fmla="*/ 1136582 w 1186566"/>
              <a:gd name="connsiteY3" fmla="*/ 1082269 h 1082269"/>
              <a:gd name="connsiteX4" fmla="*/ 1051537 w 1186566"/>
              <a:gd name="connsiteY4" fmla="*/ 1051119 h 1082269"/>
              <a:gd name="connsiteX5" fmla="*/ 1277 w 1186566"/>
              <a:gd name="connsiteY5" fmla="*/ 97246 h 1082269"/>
              <a:gd name="connsiteX6" fmla="*/ 0 w 1186566"/>
              <a:gd name="connsiteY6" fmla="*/ 94593 h 1082269"/>
              <a:gd name="connsiteX7" fmla="*/ 49505 w 1186566"/>
              <a:gd name="connsiteY7" fmla="*/ 67696 h 1082269"/>
              <a:gd name="connsiteX8" fmla="*/ 366501 w 1186566"/>
              <a:gd name="connsiteY8" fmla="*/ 3635 h 108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566" h="1082269">
                <a:moveTo>
                  <a:pt x="366501" y="3635"/>
                </a:moveTo>
                <a:cubicBezTo>
                  <a:pt x="893520" y="-40141"/>
                  <a:pt x="1235313" y="316074"/>
                  <a:pt x="1180889" y="818817"/>
                </a:cubicBezTo>
                <a:cubicBezTo>
                  <a:pt x="1171804" y="902742"/>
                  <a:pt x="1168071" y="984650"/>
                  <a:pt x="1144276" y="1061228"/>
                </a:cubicBezTo>
                <a:lnTo>
                  <a:pt x="1136582" y="1082269"/>
                </a:lnTo>
                <a:lnTo>
                  <a:pt x="1051537" y="1051119"/>
                </a:lnTo>
                <a:cubicBezTo>
                  <a:pt x="602838" y="861194"/>
                  <a:pt x="232223" y="522694"/>
                  <a:pt x="1277" y="97246"/>
                </a:cubicBezTo>
                <a:lnTo>
                  <a:pt x="0" y="94593"/>
                </a:lnTo>
                <a:lnTo>
                  <a:pt x="49505" y="67696"/>
                </a:lnTo>
                <a:cubicBezTo>
                  <a:pt x="146937" y="26446"/>
                  <a:pt x="254058" y="3635"/>
                  <a:pt x="366501" y="3635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524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0D93BDB-FD91-4AA4-84D9-ACC85F839C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8513" y="1550829"/>
            <a:ext cx="1246684" cy="1415932"/>
          </a:xfrm>
          <a:custGeom>
            <a:avLst/>
            <a:gdLst>
              <a:gd name="connsiteX0" fmla="*/ 189392 w 793918"/>
              <a:gd name="connsiteY0" fmla="*/ 0 h 950273"/>
              <a:gd name="connsiteX1" fmla="*/ 294631 w 793918"/>
              <a:gd name="connsiteY1" fmla="*/ 95719 h 950273"/>
              <a:gd name="connsiteX2" fmla="*/ 753921 w 793918"/>
              <a:gd name="connsiteY2" fmla="*/ 777441 h 950273"/>
              <a:gd name="connsiteX3" fmla="*/ 793918 w 793918"/>
              <a:gd name="connsiteY3" fmla="*/ 886802 h 950273"/>
              <a:gd name="connsiteX4" fmla="*/ 755359 w 793918"/>
              <a:gd name="connsiteY4" fmla="*/ 907670 h 950273"/>
              <a:gd name="connsiteX5" fmla="*/ 543719 w 793918"/>
              <a:gd name="connsiteY5" fmla="*/ 950273 h 950273"/>
              <a:gd name="connsiteX6" fmla="*/ 0 w 793918"/>
              <a:gd name="connsiteY6" fmla="*/ 408141 h 950273"/>
              <a:gd name="connsiteX7" fmla="*/ 159252 w 793918"/>
              <a:gd name="connsiteY7" fmla="*/ 24796 h 950273"/>
              <a:gd name="connsiteX0" fmla="*/ 189392 w 793918"/>
              <a:gd name="connsiteY0" fmla="*/ 0 h 964884"/>
              <a:gd name="connsiteX1" fmla="*/ 294631 w 793918"/>
              <a:gd name="connsiteY1" fmla="*/ 95719 h 964884"/>
              <a:gd name="connsiteX2" fmla="*/ 753921 w 793918"/>
              <a:gd name="connsiteY2" fmla="*/ 777441 h 964884"/>
              <a:gd name="connsiteX3" fmla="*/ 793918 w 793918"/>
              <a:gd name="connsiteY3" fmla="*/ 886802 h 964884"/>
              <a:gd name="connsiteX4" fmla="*/ 755359 w 793918"/>
              <a:gd name="connsiteY4" fmla="*/ 907670 h 964884"/>
              <a:gd name="connsiteX5" fmla="*/ 495947 w 793918"/>
              <a:gd name="connsiteY5" fmla="*/ 964884 h 964884"/>
              <a:gd name="connsiteX6" fmla="*/ 0 w 793918"/>
              <a:gd name="connsiteY6" fmla="*/ 408141 h 964884"/>
              <a:gd name="connsiteX7" fmla="*/ 159252 w 793918"/>
              <a:gd name="connsiteY7" fmla="*/ 24796 h 964884"/>
              <a:gd name="connsiteX8" fmla="*/ 189392 w 793918"/>
              <a:gd name="connsiteY8" fmla="*/ 0 h 964884"/>
              <a:gd name="connsiteX0" fmla="*/ 200179 w 804705"/>
              <a:gd name="connsiteY0" fmla="*/ 0 h 964884"/>
              <a:gd name="connsiteX1" fmla="*/ 305418 w 804705"/>
              <a:gd name="connsiteY1" fmla="*/ 95719 h 964884"/>
              <a:gd name="connsiteX2" fmla="*/ 764708 w 804705"/>
              <a:gd name="connsiteY2" fmla="*/ 777441 h 964884"/>
              <a:gd name="connsiteX3" fmla="*/ 804705 w 804705"/>
              <a:gd name="connsiteY3" fmla="*/ 886802 h 964884"/>
              <a:gd name="connsiteX4" fmla="*/ 766146 w 804705"/>
              <a:gd name="connsiteY4" fmla="*/ 907670 h 964884"/>
              <a:gd name="connsiteX5" fmla="*/ 506734 w 804705"/>
              <a:gd name="connsiteY5" fmla="*/ 964884 h 964884"/>
              <a:gd name="connsiteX6" fmla="*/ 0 w 804705"/>
              <a:gd name="connsiteY6" fmla="*/ 424375 h 964884"/>
              <a:gd name="connsiteX7" fmla="*/ 170039 w 804705"/>
              <a:gd name="connsiteY7" fmla="*/ 24796 h 964884"/>
              <a:gd name="connsiteX8" fmla="*/ 200179 w 804705"/>
              <a:gd name="connsiteY8" fmla="*/ 0 h 964884"/>
              <a:gd name="connsiteX0" fmla="*/ 201983 w 806509"/>
              <a:gd name="connsiteY0" fmla="*/ 0 h 964884"/>
              <a:gd name="connsiteX1" fmla="*/ 307222 w 806509"/>
              <a:gd name="connsiteY1" fmla="*/ 95719 h 964884"/>
              <a:gd name="connsiteX2" fmla="*/ 766512 w 806509"/>
              <a:gd name="connsiteY2" fmla="*/ 777441 h 964884"/>
              <a:gd name="connsiteX3" fmla="*/ 806509 w 806509"/>
              <a:gd name="connsiteY3" fmla="*/ 886802 h 964884"/>
              <a:gd name="connsiteX4" fmla="*/ 767950 w 806509"/>
              <a:gd name="connsiteY4" fmla="*/ 907670 h 964884"/>
              <a:gd name="connsiteX5" fmla="*/ 508538 w 806509"/>
              <a:gd name="connsiteY5" fmla="*/ 964884 h 964884"/>
              <a:gd name="connsiteX6" fmla="*/ 1804 w 806509"/>
              <a:gd name="connsiteY6" fmla="*/ 424375 h 964884"/>
              <a:gd name="connsiteX7" fmla="*/ 171843 w 806509"/>
              <a:gd name="connsiteY7" fmla="*/ 24796 h 964884"/>
              <a:gd name="connsiteX8" fmla="*/ 201983 w 806509"/>
              <a:gd name="connsiteY8" fmla="*/ 0 h 964884"/>
              <a:gd name="connsiteX0" fmla="*/ 202144 w 806670"/>
              <a:gd name="connsiteY0" fmla="*/ 0 h 965161"/>
              <a:gd name="connsiteX1" fmla="*/ 307383 w 806670"/>
              <a:gd name="connsiteY1" fmla="*/ 95719 h 965161"/>
              <a:gd name="connsiteX2" fmla="*/ 766673 w 806670"/>
              <a:gd name="connsiteY2" fmla="*/ 777441 h 965161"/>
              <a:gd name="connsiteX3" fmla="*/ 806670 w 806670"/>
              <a:gd name="connsiteY3" fmla="*/ 886802 h 965161"/>
              <a:gd name="connsiteX4" fmla="*/ 768111 w 806670"/>
              <a:gd name="connsiteY4" fmla="*/ 907670 h 965161"/>
              <a:gd name="connsiteX5" fmla="*/ 508699 w 806670"/>
              <a:gd name="connsiteY5" fmla="*/ 964884 h 965161"/>
              <a:gd name="connsiteX6" fmla="*/ 1965 w 806670"/>
              <a:gd name="connsiteY6" fmla="*/ 424375 h 965161"/>
              <a:gd name="connsiteX7" fmla="*/ 172004 w 806670"/>
              <a:gd name="connsiteY7" fmla="*/ 24796 h 965161"/>
              <a:gd name="connsiteX8" fmla="*/ 202144 w 806670"/>
              <a:gd name="connsiteY8" fmla="*/ 0 h 965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6670" h="965161">
                <a:moveTo>
                  <a:pt x="202144" y="0"/>
                </a:moveTo>
                <a:lnTo>
                  <a:pt x="307383" y="95719"/>
                </a:lnTo>
                <a:cubicBezTo>
                  <a:pt x="501298" y="289778"/>
                  <a:pt x="658225" y="520851"/>
                  <a:pt x="766673" y="777441"/>
                </a:cubicBezTo>
                <a:lnTo>
                  <a:pt x="806670" y="886802"/>
                </a:lnTo>
                <a:lnTo>
                  <a:pt x="768111" y="907670"/>
                </a:lnTo>
                <a:cubicBezTo>
                  <a:pt x="703062" y="935103"/>
                  <a:pt x="583771" y="964884"/>
                  <a:pt x="508699" y="964884"/>
                </a:cubicBezTo>
                <a:cubicBezTo>
                  <a:pt x="186836" y="974624"/>
                  <a:pt x="-22692" y="727033"/>
                  <a:pt x="1965" y="424375"/>
                </a:cubicBezTo>
                <a:cubicBezTo>
                  <a:pt x="1965" y="274670"/>
                  <a:pt x="73610" y="122903"/>
                  <a:pt x="172004" y="24796"/>
                </a:cubicBezTo>
                <a:lnTo>
                  <a:pt x="202144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alpha val="39000"/>
                </a:schemeClr>
              </a:gs>
              <a:gs pos="23000">
                <a:schemeClr val="accent6">
                  <a:alpha val="47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00542F1-7ACA-40CD-9B16-5A390700B234}"/>
              </a:ext>
            </a:extLst>
          </p:cNvPr>
          <p:cNvGrpSpPr/>
          <p:nvPr/>
        </p:nvGrpSpPr>
        <p:grpSpPr>
          <a:xfrm>
            <a:off x="3950917" y="1284286"/>
            <a:ext cx="4289796" cy="4289427"/>
            <a:chOff x="3950917" y="1284286"/>
            <a:chExt cx="4289796" cy="4289427"/>
          </a:xfrm>
        </p:grpSpPr>
        <p:sp>
          <p:nvSpPr>
            <p:cNvPr id="21" name="Oval 8">
              <a:extLst>
                <a:ext uri="{FF2B5EF4-FFF2-40B4-BE49-F238E27FC236}">
                  <a16:creationId xmlns:a16="http://schemas.microsoft.com/office/drawing/2014/main" id="{9E83FF2B-377E-416F-AA0E-6FE8C9F8E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4463" y="1284288"/>
              <a:ext cx="4286250" cy="4289425"/>
            </a:xfrm>
            <a:prstGeom prst="ellipse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866AB7B8-5B47-4408-9D1D-E52078808E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0917" y="1284286"/>
              <a:ext cx="4289425" cy="4289425"/>
            </a:xfrm>
            <a:custGeom>
              <a:avLst/>
              <a:gdLst>
                <a:gd name="T0" fmla="*/ 573 w 1146"/>
                <a:gd name="T1" fmla="*/ 1146 h 1146"/>
                <a:gd name="T2" fmla="*/ 0 w 1146"/>
                <a:gd name="T3" fmla="*/ 573 h 1146"/>
                <a:gd name="T4" fmla="*/ 573 w 1146"/>
                <a:gd name="T5" fmla="*/ 0 h 1146"/>
                <a:gd name="T6" fmla="*/ 1146 w 1146"/>
                <a:gd name="T7" fmla="*/ 573 h 1146"/>
                <a:gd name="T8" fmla="*/ 573 w 1146"/>
                <a:gd name="T9" fmla="*/ 1146 h 1146"/>
                <a:gd name="T10" fmla="*/ 573 w 1146"/>
                <a:gd name="T11" fmla="*/ 4 h 1146"/>
                <a:gd name="T12" fmla="*/ 4 w 1146"/>
                <a:gd name="T13" fmla="*/ 573 h 1146"/>
                <a:gd name="T14" fmla="*/ 573 w 1146"/>
                <a:gd name="T15" fmla="*/ 1142 h 1146"/>
                <a:gd name="T16" fmla="*/ 1142 w 1146"/>
                <a:gd name="T17" fmla="*/ 573 h 1146"/>
                <a:gd name="T18" fmla="*/ 573 w 1146"/>
                <a:gd name="T19" fmla="*/ 4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6" h="1146">
                  <a:moveTo>
                    <a:pt x="573" y="1146"/>
                  </a:moveTo>
                  <a:cubicBezTo>
                    <a:pt x="257" y="1146"/>
                    <a:pt x="0" y="889"/>
                    <a:pt x="0" y="573"/>
                  </a:cubicBezTo>
                  <a:cubicBezTo>
                    <a:pt x="0" y="257"/>
                    <a:pt x="257" y="0"/>
                    <a:pt x="573" y="0"/>
                  </a:cubicBezTo>
                  <a:cubicBezTo>
                    <a:pt x="889" y="0"/>
                    <a:pt x="1146" y="257"/>
                    <a:pt x="1146" y="573"/>
                  </a:cubicBezTo>
                  <a:cubicBezTo>
                    <a:pt x="1146" y="889"/>
                    <a:pt x="889" y="1146"/>
                    <a:pt x="573" y="1146"/>
                  </a:cubicBezTo>
                  <a:close/>
                  <a:moveTo>
                    <a:pt x="573" y="4"/>
                  </a:moveTo>
                  <a:cubicBezTo>
                    <a:pt x="259" y="4"/>
                    <a:pt x="4" y="259"/>
                    <a:pt x="4" y="573"/>
                  </a:cubicBezTo>
                  <a:cubicBezTo>
                    <a:pt x="4" y="887"/>
                    <a:pt x="259" y="1142"/>
                    <a:pt x="573" y="1142"/>
                  </a:cubicBezTo>
                  <a:cubicBezTo>
                    <a:pt x="887" y="1142"/>
                    <a:pt x="1142" y="887"/>
                    <a:pt x="1142" y="573"/>
                  </a:cubicBezTo>
                  <a:cubicBezTo>
                    <a:pt x="1142" y="259"/>
                    <a:pt x="887" y="4"/>
                    <a:pt x="573" y="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B461ED7-64F1-4584-99B7-398B592EF492}"/>
              </a:ext>
            </a:extLst>
          </p:cNvPr>
          <p:cNvGrpSpPr/>
          <p:nvPr/>
        </p:nvGrpSpPr>
        <p:grpSpPr>
          <a:xfrm>
            <a:off x="3786188" y="680241"/>
            <a:ext cx="1347788" cy="1209675"/>
            <a:chOff x="3786188" y="1122363"/>
            <a:chExt cx="1347788" cy="1209675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C64DAB63-94E8-4B6E-A8A7-312C51C69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9063" y="1238250"/>
              <a:ext cx="1046163" cy="819150"/>
            </a:xfrm>
            <a:custGeom>
              <a:avLst/>
              <a:gdLst>
                <a:gd name="T0" fmla="*/ 264 w 279"/>
                <a:gd name="T1" fmla="*/ 47 h 218"/>
                <a:gd name="T2" fmla="*/ 279 w 279"/>
                <a:gd name="T3" fmla="*/ 72 h 218"/>
                <a:gd name="T4" fmla="*/ 171 w 279"/>
                <a:gd name="T5" fmla="*/ 31 h 218"/>
                <a:gd name="T6" fmla="*/ 18 w 279"/>
                <a:gd name="T7" fmla="*/ 163 h 218"/>
                <a:gd name="T8" fmla="*/ 27 w 279"/>
                <a:gd name="T9" fmla="*/ 218 h 218"/>
                <a:gd name="T10" fmla="*/ 12 w 279"/>
                <a:gd name="T11" fmla="*/ 193 h 218"/>
                <a:gd name="T12" fmla="*/ 3 w 279"/>
                <a:gd name="T13" fmla="*/ 138 h 218"/>
                <a:gd name="T14" fmla="*/ 157 w 279"/>
                <a:gd name="T15" fmla="*/ 6 h 218"/>
                <a:gd name="T16" fmla="*/ 264 w 279"/>
                <a:gd name="T17" fmla="*/ 4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218">
                  <a:moveTo>
                    <a:pt x="264" y="47"/>
                  </a:moveTo>
                  <a:cubicBezTo>
                    <a:pt x="279" y="72"/>
                    <a:pt x="279" y="72"/>
                    <a:pt x="279" y="72"/>
                  </a:cubicBezTo>
                  <a:cubicBezTo>
                    <a:pt x="261" y="41"/>
                    <a:pt x="221" y="24"/>
                    <a:pt x="171" y="31"/>
                  </a:cubicBezTo>
                  <a:cubicBezTo>
                    <a:pt x="97" y="41"/>
                    <a:pt x="28" y="100"/>
                    <a:pt x="18" y="163"/>
                  </a:cubicBezTo>
                  <a:cubicBezTo>
                    <a:pt x="14" y="184"/>
                    <a:pt x="18" y="202"/>
                    <a:pt x="27" y="218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3" y="178"/>
                    <a:pt x="0" y="159"/>
                    <a:pt x="3" y="138"/>
                  </a:cubicBezTo>
                  <a:cubicBezTo>
                    <a:pt x="14" y="75"/>
                    <a:pt x="83" y="16"/>
                    <a:pt x="157" y="6"/>
                  </a:cubicBezTo>
                  <a:cubicBezTo>
                    <a:pt x="207" y="0"/>
                    <a:pt x="247" y="16"/>
                    <a:pt x="264" y="4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9AEE990-29B7-479C-8C29-D8090A9B5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913" y="1355725"/>
              <a:ext cx="1262063" cy="976313"/>
            </a:xfrm>
            <a:custGeom>
              <a:avLst/>
              <a:gdLst>
                <a:gd name="T0" fmla="*/ 307 w 336"/>
                <a:gd name="T1" fmla="*/ 0 h 260"/>
                <a:gd name="T2" fmla="*/ 321 w 336"/>
                <a:gd name="T3" fmla="*/ 25 h 260"/>
                <a:gd name="T4" fmla="*/ 332 w 336"/>
                <a:gd name="T5" fmla="*/ 92 h 260"/>
                <a:gd name="T6" fmla="*/ 145 w 336"/>
                <a:gd name="T7" fmla="*/ 252 h 260"/>
                <a:gd name="T8" fmla="*/ 14 w 336"/>
                <a:gd name="T9" fmla="*/ 202 h 260"/>
                <a:gd name="T10" fmla="*/ 0 w 336"/>
                <a:gd name="T11" fmla="*/ 178 h 260"/>
                <a:gd name="T12" fmla="*/ 131 w 336"/>
                <a:gd name="T13" fmla="*/ 227 h 260"/>
                <a:gd name="T14" fmla="*/ 318 w 336"/>
                <a:gd name="T15" fmla="*/ 67 h 260"/>
                <a:gd name="T16" fmla="*/ 307 w 336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260">
                  <a:moveTo>
                    <a:pt x="307" y="0"/>
                  </a:moveTo>
                  <a:cubicBezTo>
                    <a:pt x="321" y="25"/>
                    <a:pt x="321" y="25"/>
                    <a:pt x="321" y="25"/>
                  </a:cubicBezTo>
                  <a:cubicBezTo>
                    <a:pt x="332" y="44"/>
                    <a:pt x="336" y="66"/>
                    <a:pt x="332" y="92"/>
                  </a:cubicBezTo>
                  <a:cubicBezTo>
                    <a:pt x="319" y="168"/>
                    <a:pt x="236" y="240"/>
                    <a:pt x="145" y="252"/>
                  </a:cubicBezTo>
                  <a:cubicBezTo>
                    <a:pt x="84" y="260"/>
                    <a:pt x="36" y="240"/>
                    <a:pt x="14" y="202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1" y="215"/>
                    <a:pt x="70" y="236"/>
                    <a:pt x="131" y="227"/>
                  </a:cubicBezTo>
                  <a:cubicBezTo>
                    <a:pt x="221" y="215"/>
                    <a:pt x="305" y="143"/>
                    <a:pt x="318" y="67"/>
                  </a:cubicBezTo>
                  <a:cubicBezTo>
                    <a:pt x="322" y="41"/>
                    <a:pt x="318" y="19"/>
                    <a:pt x="30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1C91A75F-827B-4FC6-9C5E-9107B0D1AD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6188" y="1122363"/>
              <a:ext cx="1323975" cy="1135063"/>
            </a:xfrm>
            <a:custGeom>
              <a:avLst/>
              <a:gdLst>
                <a:gd name="T0" fmla="*/ 199 w 353"/>
                <a:gd name="T1" fmla="*/ 13 h 302"/>
                <a:gd name="T2" fmla="*/ 341 w 353"/>
                <a:gd name="T3" fmla="*/ 129 h 302"/>
                <a:gd name="T4" fmla="*/ 154 w 353"/>
                <a:gd name="T5" fmla="*/ 289 h 302"/>
                <a:gd name="T6" fmla="*/ 12 w 353"/>
                <a:gd name="T7" fmla="*/ 173 h 302"/>
                <a:gd name="T8" fmla="*/ 199 w 353"/>
                <a:gd name="T9" fmla="*/ 13 h 302"/>
                <a:gd name="T10" fmla="*/ 158 w 353"/>
                <a:gd name="T11" fmla="*/ 265 h 302"/>
                <a:gd name="T12" fmla="*/ 311 w 353"/>
                <a:gd name="T13" fmla="*/ 133 h 302"/>
                <a:gd name="T14" fmla="*/ 195 w 353"/>
                <a:gd name="T15" fmla="*/ 37 h 302"/>
                <a:gd name="T16" fmla="*/ 41 w 353"/>
                <a:gd name="T17" fmla="*/ 169 h 302"/>
                <a:gd name="T18" fmla="*/ 158 w 353"/>
                <a:gd name="T19" fmla="*/ 265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02">
                  <a:moveTo>
                    <a:pt x="199" y="13"/>
                  </a:moveTo>
                  <a:cubicBezTo>
                    <a:pt x="290" y="0"/>
                    <a:pt x="353" y="52"/>
                    <a:pt x="341" y="129"/>
                  </a:cubicBezTo>
                  <a:cubicBezTo>
                    <a:pt x="328" y="205"/>
                    <a:pt x="244" y="277"/>
                    <a:pt x="154" y="289"/>
                  </a:cubicBezTo>
                  <a:cubicBezTo>
                    <a:pt x="63" y="302"/>
                    <a:pt x="0" y="250"/>
                    <a:pt x="12" y="173"/>
                  </a:cubicBezTo>
                  <a:cubicBezTo>
                    <a:pt x="25" y="97"/>
                    <a:pt x="108" y="25"/>
                    <a:pt x="199" y="13"/>
                  </a:cubicBezTo>
                  <a:close/>
                  <a:moveTo>
                    <a:pt x="158" y="265"/>
                  </a:moveTo>
                  <a:cubicBezTo>
                    <a:pt x="232" y="255"/>
                    <a:pt x="301" y="196"/>
                    <a:pt x="311" y="133"/>
                  </a:cubicBezTo>
                  <a:cubicBezTo>
                    <a:pt x="322" y="70"/>
                    <a:pt x="270" y="27"/>
                    <a:pt x="195" y="37"/>
                  </a:cubicBezTo>
                  <a:cubicBezTo>
                    <a:pt x="121" y="47"/>
                    <a:pt x="52" y="106"/>
                    <a:pt x="41" y="169"/>
                  </a:cubicBezTo>
                  <a:cubicBezTo>
                    <a:pt x="31" y="232"/>
                    <a:pt x="83" y="275"/>
                    <a:pt x="158" y="26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D982CD8-3A7D-4D70-AED3-AB3C79B7D727}"/>
              </a:ext>
            </a:extLst>
          </p:cNvPr>
          <p:cNvGrpSpPr/>
          <p:nvPr/>
        </p:nvGrpSpPr>
        <p:grpSpPr>
          <a:xfrm>
            <a:off x="9261475" y="1704975"/>
            <a:ext cx="668338" cy="720725"/>
            <a:chOff x="9261475" y="1704975"/>
            <a:chExt cx="668338" cy="720725"/>
          </a:xfrm>
        </p:grpSpPr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550813-2413-4707-AA35-097873CB4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9900" y="1798638"/>
              <a:ext cx="517525" cy="555625"/>
            </a:xfrm>
            <a:custGeom>
              <a:avLst/>
              <a:gdLst>
                <a:gd name="T0" fmla="*/ 134 w 138"/>
                <a:gd name="T1" fmla="*/ 39 h 148"/>
                <a:gd name="T2" fmla="*/ 126 w 138"/>
                <a:gd name="T3" fmla="*/ 22 h 148"/>
                <a:gd name="T4" fmla="*/ 101 w 138"/>
                <a:gd name="T5" fmla="*/ 0 h 148"/>
                <a:gd name="T6" fmla="*/ 109 w 138"/>
                <a:gd name="T7" fmla="*/ 17 h 148"/>
                <a:gd name="T8" fmla="*/ 57 w 138"/>
                <a:gd name="T9" fmla="*/ 106 h 148"/>
                <a:gd name="T10" fmla="*/ 0 w 138"/>
                <a:gd name="T11" fmla="*/ 115 h 148"/>
                <a:gd name="T12" fmla="*/ 26 w 138"/>
                <a:gd name="T13" fmla="*/ 138 h 148"/>
                <a:gd name="T14" fmla="*/ 83 w 138"/>
                <a:gd name="T15" fmla="*/ 129 h 148"/>
                <a:gd name="T16" fmla="*/ 134 w 138"/>
                <a:gd name="T17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" h="148">
                  <a:moveTo>
                    <a:pt x="134" y="39"/>
                  </a:moveTo>
                  <a:cubicBezTo>
                    <a:pt x="133" y="31"/>
                    <a:pt x="130" y="26"/>
                    <a:pt x="126" y="22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5" y="3"/>
                    <a:pt x="108" y="9"/>
                    <a:pt x="109" y="17"/>
                  </a:cubicBezTo>
                  <a:cubicBezTo>
                    <a:pt x="113" y="44"/>
                    <a:pt x="89" y="84"/>
                    <a:pt x="57" y="106"/>
                  </a:cubicBezTo>
                  <a:cubicBezTo>
                    <a:pt x="34" y="123"/>
                    <a:pt x="12" y="126"/>
                    <a:pt x="0" y="115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37" y="148"/>
                    <a:pt x="59" y="145"/>
                    <a:pt x="83" y="129"/>
                  </a:cubicBezTo>
                  <a:cubicBezTo>
                    <a:pt x="115" y="106"/>
                    <a:pt x="138" y="66"/>
                    <a:pt x="134" y="3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5C37438F-77BB-40BA-9F2C-C62C62C83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1475" y="1704975"/>
              <a:ext cx="612775" cy="657225"/>
            </a:xfrm>
            <a:custGeom>
              <a:avLst/>
              <a:gdLst>
                <a:gd name="T0" fmla="*/ 137 w 163"/>
                <a:gd name="T1" fmla="*/ 12 h 175"/>
                <a:gd name="T2" fmla="*/ 68 w 163"/>
                <a:gd name="T3" fmla="*/ 23 h 175"/>
                <a:gd name="T4" fmla="*/ 5 w 163"/>
                <a:gd name="T5" fmla="*/ 133 h 175"/>
                <a:gd name="T6" fmla="*/ 15 w 163"/>
                <a:gd name="T7" fmla="*/ 153 h 175"/>
                <a:gd name="T8" fmla="*/ 41 w 163"/>
                <a:gd name="T9" fmla="*/ 175 h 175"/>
                <a:gd name="T10" fmla="*/ 31 w 163"/>
                <a:gd name="T11" fmla="*/ 155 h 175"/>
                <a:gd name="T12" fmla="*/ 94 w 163"/>
                <a:gd name="T13" fmla="*/ 45 h 175"/>
                <a:gd name="T14" fmla="*/ 163 w 163"/>
                <a:gd name="T15" fmla="*/ 34 h 175"/>
                <a:gd name="T16" fmla="*/ 137 w 163"/>
                <a:gd name="T17" fmla="*/ 1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175">
                  <a:moveTo>
                    <a:pt x="137" y="12"/>
                  </a:moveTo>
                  <a:cubicBezTo>
                    <a:pt x="123" y="0"/>
                    <a:pt x="97" y="3"/>
                    <a:pt x="68" y="23"/>
                  </a:cubicBezTo>
                  <a:cubicBezTo>
                    <a:pt x="29" y="51"/>
                    <a:pt x="0" y="100"/>
                    <a:pt x="5" y="133"/>
                  </a:cubicBezTo>
                  <a:cubicBezTo>
                    <a:pt x="6" y="142"/>
                    <a:pt x="10" y="148"/>
                    <a:pt x="15" y="153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35" y="171"/>
                    <a:pt x="32" y="164"/>
                    <a:pt x="31" y="155"/>
                  </a:cubicBezTo>
                  <a:cubicBezTo>
                    <a:pt x="26" y="122"/>
                    <a:pt x="54" y="73"/>
                    <a:pt x="94" y="45"/>
                  </a:cubicBezTo>
                  <a:cubicBezTo>
                    <a:pt x="122" y="25"/>
                    <a:pt x="149" y="22"/>
                    <a:pt x="163" y="34"/>
                  </a:cubicBezTo>
                  <a:lnTo>
                    <a:pt x="137" y="1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1CD5A5A-73E0-44E2-B1FF-0985764E43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9900" y="1771650"/>
              <a:ext cx="569913" cy="654050"/>
            </a:xfrm>
            <a:custGeom>
              <a:avLst/>
              <a:gdLst>
                <a:gd name="T0" fmla="*/ 68 w 152"/>
                <a:gd name="T1" fmla="*/ 27 h 174"/>
                <a:gd name="T2" fmla="*/ 147 w 152"/>
                <a:gd name="T3" fmla="*/ 37 h 174"/>
                <a:gd name="T4" fmla="*/ 84 w 152"/>
                <a:gd name="T5" fmla="*/ 146 h 174"/>
                <a:gd name="T6" fmla="*/ 5 w 152"/>
                <a:gd name="T7" fmla="*/ 137 h 174"/>
                <a:gd name="T8" fmla="*/ 68 w 152"/>
                <a:gd name="T9" fmla="*/ 27 h 174"/>
                <a:gd name="T10" fmla="*/ 83 w 152"/>
                <a:gd name="T11" fmla="*/ 136 h 174"/>
                <a:gd name="T12" fmla="*/ 134 w 152"/>
                <a:gd name="T13" fmla="*/ 46 h 174"/>
                <a:gd name="T14" fmla="*/ 69 w 152"/>
                <a:gd name="T15" fmla="*/ 38 h 174"/>
                <a:gd name="T16" fmla="*/ 17 w 152"/>
                <a:gd name="T17" fmla="*/ 128 h 174"/>
                <a:gd name="T18" fmla="*/ 83 w 152"/>
                <a:gd name="T19" fmla="*/ 13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74">
                  <a:moveTo>
                    <a:pt x="68" y="27"/>
                  </a:moveTo>
                  <a:cubicBezTo>
                    <a:pt x="107" y="0"/>
                    <a:pt x="143" y="4"/>
                    <a:pt x="147" y="37"/>
                  </a:cubicBezTo>
                  <a:cubicBezTo>
                    <a:pt x="152" y="70"/>
                    <a:pt x="124" y="119"/>
                    <a:pt x="84" y="146"/>
                  </a:cubicBezTo>
                  <a:cubicBezTo>
                    <a:pt x="45" y="174"/>
                    <a:pt x="9" y="170"/>
                    <a:pt x="5" y="137"/>
                  </a:cubicBezTo>
                  <a:cubicBezTo>
                    <a:pt x="0" y="104"/>
                    <a:pt x="28" y="55"/>
                    <a:pt x="68" y="27"/>
                  </a:cubicBezTo>
                  <a:close/>
                  <a:moveTo>
                    <a:pt x="83" y="136"/>
                  </a:moveTo>
                  <a:cubicBezTo>
                    <a:pt x="115" y="113"/>
                    <a:pt x="138" y="73"/>
                    <a:pt x="134" y="46"/>
                  </a:cubicBezTo>
                  <a:cubicBezTo>
                    <a:pt x="131" y="19"/>
                    <a:pt x="101" y="15"/>
                    <a:pt x="69" y="38"/>
                  </a:cubicBezTo>
                  <a:cubicBezTo>
                    <a:pt x="37" y="60"/>
                    <a:pt x="14" y="101"/>
                    <a:pt x="17" y="128"/>
                  </a:cubicBezTo>
                  <a:cubicBezTo>
                    <a:pt x="21" y="155"/>
                    <a:pt x="50" y="158"/>
                    <a:pt x="83" y="136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1B2B429-4B2B-4F36-8025-394E22BA60A4}"/>
              </a:ext>
            </a:extLst>
          </p:cNvPr>
          <p:cNvGrpSpPr/>
          <p:nvPr/>
        </p:nvGrpSpPr>
        <p:grpSpPr>
          <a:xfrm>
            <a:off x="2300288" y="1752600"/>
            <a:ext cx="731837" cy="736601"/>
            <a:chOff x="2300288" y="1752600"/>
            <a:chExt cx="731837" cy="736601"/>
          </a:xfrm>
        </p:grpSpPr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7298139-6C25-45B4-8394-D5E20C8E1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8113" y="1919288"/>
              <a:ext cx="315913" cy="115888"/>
            </a:xfrm>
            <a:custGeom>
              <a:avLst/>
              <a:gdLst>
                <a:gd name="T0" fmla="*/ 48 w 199"/>
                <a:gd name="T1" fmla="*/ 73 h 73"/>
                <a:gd name="T2" fmla="*/ 0 w 199"/>
                <a:gd name="T3" fmla="*/ 56 h 73"/>
                <a:gd name="T4" fmla="*/ 152 w 199"/>
                <a:gd name="T5" fmla="*/ 0 h 73"/>
                <a:gd name="T6" fmla="*/ 199 w 199"/>
                <a:gd name="T7" fmla="*/ 19 h 73"/>
                <a:gd name="T8" fmla="*/ 48 w 199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73">
                  <a:moveTo>
                    <a:pt x="48" y="73"/>
                  </a:moveTo>
                  <a:lnTo>
                    <a:pt x="0" y="56"/>
                  </a:lnTo>
                  <a:lnTo>
                    <a:pt x="152" y="0"/>
                  </a:lnTo>
                  <a:lnTo>
                    <a:pt x="199" y="19"/>
                  </a:lnTo>
                  <a:lnTo>
                    <a:pt x="48" y="7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C0DC90B2-4893-42DB-B4C2-9EC8F86EC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8100" y="2208213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61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61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839D44C5-9041-4CEC-B021-14E22F76E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806575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58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58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CDFCC4EF-732F-4DD7-9FB3-9EB46551F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752600"/>
              <a:ext cx="212725" cy="84138"/>
            </a:xfrm>
            <a:custGeom>
              <a:avLst/>
              <a:gdLst>
                <a:gd name="T0" fmla="*/ 47 w 134"/>
                <a:gd name="T1" fmla="*/ 53 h 53"/>
                <a:gd name="T2" fmla="*/ 0 w 134"/>
                <a:gd name="T3" fmla="*/ 34 h 53"/>
                <a:gd name="T4" fmla="*/ 87 w 134"/>
                <a:gd name="T5" fmla="*/ 0 h 53"/>
                <a:gd name="T6" fmla="*/ 134 w 134"/>
                <a:gd name="T7" fmla="*/ 19 h 53"/>
                <a:gd name="T8" fmla="*/ 47 w 13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53">
                  <a:moveTo>
                    <a:pt x="47" y="53"/>
                  </a:moveTo>
                  <a:lnTo>
                    <a:pt x="0" y="34"/>
                  </a:lnTo>
                  <a:lnTo>
                    <a:pt x="87" y="0"/>
                  </a:lnTo>
                  <a:lnTo>
                    <a:pt x="134" y="19"/>
                  </a:lnTo>
                  <a:lnTo>
                    <a:pt x="47" y="5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629F712E-3F24-47A0-82EC-4F2213763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057400"/>
              <a:ext cx="314325" cy="120650"/>
            </a:xfrm>
            <a:custGeom>
              <a:avLst/>
              <a:gdLst>
                <a:gd name="T0" fmla="*/ 47 w 198"/>
                <a:gd name="T1" fmla="*/ 76 h 76"/>
                <a:gd name="T2" fmla="*/ 0 w 198"/>
                <a:gd name="T3" fmla="*/ 57 h 76"/>
                <a:gd name="T4" fmla="*/ 151 w 198"/>
                <a:gd name="T5" fmla="*/ 0 h 76"/>
                <a:gd name="T6" fmla="*/ 198 w 198"/>
                <a:gd name="T7" fmla="*/ 19 h 76"/>
                <a:gd name="T8" fmla="*/ 47 w 198"/>
                <a:gd name="T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76">
                  <a:moveTo>
                    <a:pt x="47" y="76"/>
                  </a:moveTo>
                  <a:lnTo>
                    <a:pt x="0" y="57"/>
                  </a:lnTo>
                  <a:lnTo>
                    <a:pt x="151" y="0"/>
                  </a:lnTo>
                  <a:lnTo>
                    <a:pt x="198" y="19"/>
                  </a:lnTo>
                  <a:lnTo>
                    <a:pt x="47" y="7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213BCC83-6D76-4EB1-B776-EE496E76B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147888"/>
              <a:ext cx="112713" cy="180975"/>
            </a:xfrm>
            <a:custGeom>
              <a:avLst/>
              <a:gdLst>
                <a:gd name="T0" fmla="*/ 71 w 71"/>
                <a:gd name="T1" fmla="*/ 114 h 114"/>
                <a:gd name="T2" fmla="*/ 23 w 71"/>
                <a:gd name="T3" fmla="*/ 95 h 114"/>
                <a:gd name="T4" fmla="*/ 0 w 71"/>
                <a:gd name="T5" fmla="*/ 0 h 114"/>
                <a:gd name="T6" fmla="*/ 47 w 71"/>
                <a:gd name="T7" fmla="*/ 19 h 114"/>
                <a:gd name="T8" fmla="*/ 71 w 71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14">
                  <a:moveTo>
                    <a:pt x="71" y="114"/>
                  </a:moveTo>
                  <a:lnTo>
                    <a:pt x="23" y="95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71" y="1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8496446B-6427-4AC7-ABB4-CC662BCCA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4900" y="1782763"/>
              <a:ext cx="657225" cy="706438"/>
            </a:xfrm>
            <a:custGeom>
              <a:avLst/>
              <a:gdLst>
                <a:gd name="T0" fmla="*/ 198 w 414"/>
                <a:gd name="T1" fmla="*/ 0 h 445"/>
                <a:gd name="T2" fmla="*/ 239 w 414"/>
                <a:gd name="T3" fmla="*/ 159 h 445"/>
                <a:gd name="T4" fmla="*/ 390 w 414"/>
                <a:gd name="T5" fmla="*/ 105 h 445"/>
                <a:gd name="T6" fmla="*/ 414 w 414"/>
                <a:gd name="T7" fmla="*/ 197 h 445"/>
                <a:gd name="T8" fmla="*/ 262 w 414"/>
                <a:gd name="T9" fmla="*/ 254 h 445"/>
                <a:gd name="T10" fmla="*/ 303 w 414"/>
                <a:gd name="T11" fmla="*/ 412 h 445"/>
                <a:gd name="T12" fmla="*/ 215 w 414"/>
                <a:gd name="T13" fmla="*/ 445 h 445"/>
                <a:gd name="T14" fmla="*/ 175 w 414"/>
                <a:gd name="T15" fmla="*/ 287 h 445"/>
                <a:gd name="T16" fmla="*/ 24 w 414"/>
                <a:gd name="T17" fmla="*/ 344 h 445"/>
                <a:gd name="T18" fmla="*/ 0 w 414"/>
                <a:gd name="T19" fmla="*/ 249 h 445"/>
                <a:gd name="T20" fmla="*/ 151 w 414"/>
                <a:gd name="T21" fmla="*/ 192 h 445"/>
                <a:gd name="T22" fmla="*/ 111 w 414"/>
                <a:gd name="T23" fmla="*/ 34 h 445"/>
                <a:gd name="T24" fmla="*/ 198 w 414"/>
                <a:gd name="T25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4" h="445">
                  <a:moveTo>
                    <a:pt x="198" y="0"/>
                  </a:moveTo>
                  <a:lnTo>
                    <a:pt x="239" y="159"/>
                  </a:lnTo>
                  <a:lnTo>
                    <a:pt x="390" y="105"/>
                  </a:lnTo>
                  <a:lnTo>
                    <a:pt x="414" y="197"/>
                  </a:lnTo>
                  <a:lnTo>
                    <a:pt x="262" y="254"/>
                  </a:lnTo>
                  <a:lnTo>
                    <a:pt x="303" y="412"/>
                  </a:lnTo>
                  <a:lnTo>
                    <a:pt x="215" y="445"/>
                  </a:lnTo>
                  <a:lnTo>
                    <a:pt x="175" y="287"/>
                  </a:lnTo>
                  <a:lnTo>
                    <a:pt x="24" y="344"/>
                  </a:lnTo>
                  <a:lnTo>
                    <a:pt x="0" y="249"/>
                  </a:lnTo>
                  <a:lnTo>
                    <a:pt x="151" y="192"/>
                  </a:lnTo>
                  <a:lnTo>
                    <a:pt x="111" y="34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210C338-6C20-4767-A4F7-89FD6669A446}"/>
              </a:ext>
            </a:extLst>
          </p:cNvPr>
          <p:cNvGrpSpPr/>
          <p:nvPr/>
        </p:nvGrpSpPr>
        <p:grpSpPr>
          <a:xfrm>
            <a:off x="9071039" y="4643488"/>
            <a:ext cx="476251" cy="473076"/>
            <a:chOff x="9070975" y="4330700"/>
            <a:chExt cx="476251" cy="473076"/>
          </a:xfrm>
        </p:grpSpPr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9132EC5-FD65-4F6F-9B59-7B17A193D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9413" y="4330700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6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6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2FF56A47-F1E7-4BBC-9998-3E6EC5322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0025" y="4597400"/>
              <a:ext cx="231775" cy="120650"/>
            </a:xfrm>
            <a:custGeom>
              <a:avLst/>
              <a:gdLst>
                <a:gd name="T0" fmla="*/ 87 w 146"/>
                <a:gd name="T1" fmla="*/ 0 h 76"/>
                <a:gd name="T2" fmla="*/ 146 w 146"/>
                <a:gd name="T3" fmla="*/ 38 h 76"/>
                <a:gd name="T4" fmla="*/ 59 w 146"/>
                <a:gd name="T5" fmla="*/ 76 h 76"/>
                <a:gd name="T6" fmla="*/ 0 w 146"/>
                <a:gd name="T7" fmla="*/ 40 h 76"/>
                <a:gd name="T8" fmla="*/ 87 w 1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76">
                  <a:moveTo>
                    <a:pt x="87" y="0"/>
                  </a:moveTo>
                  <a:lnTo>
                    <a:pt x="146" y="38"/>
                  </a:lnTo>
                  <a:lnTo>
                    <a:pt x="59" y="76"/>
                  </a:lnTo>
                  <a:lnTo>
                    <a:pt x="0" y="4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090F19C1-6364-420F-B7D4-5DDEF29BD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00563"/>
              <a:ext cx="236538" cy="119063"/>
            </a:xfrm>
            <a:custGeom>
              <a:avLst/>
              <a:gdLst>
                <a:gd name="T0" fmla="*/ 90 w 149"/>
                <a:gd name="T1" fmla="*/ 0 h 75"/>
                <a:gd name="T2" fmla="*/ 149 w 149"/>
                <a:gd name="T3" fmla="*/ 37 h 75"/>
                <a:gd name="T4" fmla="*/ 59 w 149"/>
                <a:gd name="T5" fmla="*/ 75 h 75"/>
                <a:gd name="T6" fmla="*/ 0 w 149"/>
                <a:gd name="T7" fmla="*/ 40 h 75"/>
                <a:gd name="T8" fmla="*/ 90 w 149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75">
                  <a:moveTo>
                    <a:pt x="90" y="0"/>
                  </a:moveTo>
                  <a:lnTo>
                    <a:pt x="149" y="37"/>
                  </a:lnTo>
                  <a:lnTo>
                    <a:pt x="59" y="75"/>
                  </a:lnTo>
                  <a:lnTo>
                    <a:pt x="0" y="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EC9FD704-65E0-4E50-8401-78B148BA0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4513" y="4413250"/>
              <a:ext cx="112713" cy="146050"/>
            </a:xfrm>
            <a:custGeom>
              <a:avLst/>
              <a:gdLst>
                <a:gd name="T0" fmla="*/ 0 w 71"/>
                <a:gd name="T1" fmla="*/ 0 h 92"/>
                <a:gd name="T2" fmla="*/ 59 w 71"/>
                <a:gd name="T3" fmla="*/ 38 h 92"/>
                <a:gd name="T4" fmla="*/ 71 w 71"/>
                <a:gd name="T5" fmla="*/ 92 h 92"/>
                <a:gd name="T6" fmla="*/ 12 w 71"/>
                <a:gd name="T7" fmla="*/ 55 h 92"/>
                <a:gd name="T8" fmla="*/ 0 w 71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92">
                  <a:moveTo>
                    <a:pt x="0" y="0"/>
                  </a:moveTo>
                  <a:lnTo>
                    <a:pt x="59" y="38"/>
                  </a:lnTo>
                  <a:lnTo>
                    <a:pt x="71" y="92"/>
                  </a:lnTo>
                  <a:lnTo>
                    <a:pt x="12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45143FF2-6FBA-45B2-8563-5C19BE387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5125" y="4710113"/>
              <a:ext cx="176213" cy="93663"/>
            </a:xfrm>
            <a:custGeom>
              <a:avLst/>
              <a:gdLst>
                <a:gd name="T0" fmla="*/ 52 w 111"/>
                <a:gd name="T1" fmla="*/ 0 h 59"/>
                <a:gd name="T2" fmla="*/ 111 w 111"/>
                <a:gd name="T3" fmla="*/ 36 h 59"/>
                <a:gd name="T4" fmla="*/ 59 w 111"/>
                <a:gd name="T5" fmla="*/ 59 h 59"/>
                <a:gd name="T6" fmla="*/ 0 w 111"/>
                <a:gd name="T7" fmla="*/ 21 h 59"/>
                <a:gd name="T8" fmla="*/ 52 w 111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59">
                  <a:moveTo>
                    <a:pt x="52" y="0"/>
                  </a:moveTo>
                  <a:lnTo>
                    <a:pt x="111" y="36"/>
                  </a:lnTo>
                  <a:lnTo>
                    <a:pt x="59" y="59"/>
                  </a:lnTo>
                  <a:lnTo>
                    <a:pt x="0" y="2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F6856BE-6BDA-4D4E-97B7-477E07706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64063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5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5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450C2E98-2F7C-4673-88EB-241F8FD24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0975" y="4330700"/>
              <a:ext cx="382588" cy="412750"/>
            </a:xfrm>
            <a:custGeom>
              <a:avLst/>
              <a:gdLst>
                <a:gd name="T0" fmla="*/ 125 w 241"/>
                <a:gd name="T1" fmla="*/ 0 h 260"/>
                <a:gd name="T2" fmla="*/ 142 w 241"/>
                <a:gd name="T3" fmla="*/ 92 h 260"/>
                <a:gd name="T4" fmla="*/ 229 w 241"/>
                <a:gd name="T5" fmla="*/ 52 h 260"/>
                <a:gd name="T6" fmla="*/ 241 w 241"/>
                <a:gd name="T7" fmla="*/ 107 h 260"/>
                <a:gd name="T8" fmla="*/ 151 w 241"/>
                <a:gd name="T9" fmla="*/ 147 h 260"/>
                <a:gd name="T10" fmla="*/ 168 w 241"/>
                <a:gd name="T11" fmla="*/ 239 h 260"/>
                <a:gd name="T12" fmla="*/ 116 w 241"/>
                <a:gd name="T13" fmla="*/ 260 h 260"/>
                <a:gd name="T14" fmla="*/ 99 w 241"/>
                <a:gd name="T15" fmla="*/ 168 h 260"/>
                <a:gd name="T16" fmla="*/ 12 w 241"/>
                <a:gd name="T17" fmla="*/ 208 h 260"/>
                <a:gd name="T18" fmla="*/ 0 w 241"/>
                <a:gd name="T19" fmla="*/ 154 h 260"/>
                <a:gd name="T20" fmla="*/ 90 w 241"/>
                <a:gd name="T21" fmla="*/ 114 h 260"/>
                <a:gd name="T22" fmla="*/ 73 w 241"/>
                <a:gd name="T23" fmla="*/ 21 h 260"/>
                <a:gd name="T24" fmla="*/ 125 w 241"/>
                <a:gd name="T2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60">
                  <a:moveTo>
                    <a:pt x="125" y="0"/>
                  </a:moveTo>
                  <a:lnTo>
                    <a:pt x="142" y="92"/>
                  </a:lnTo>
                  <a:lnTo>
                    <a:pt x="229" y="52"/>
                  </a:lnTo>
                  <a:lnTo>
                    <a:pt x="241" y="107"/>
                  </a:lnTo>
                  <a:lnTo>
                    <a:pt x="151" y="147"/>
                  </a:lnTo>
                  <a:lnTo>
                    <a:pt x="168" y="239"/>
                  </a:lnTo>
                  <a:lnTo>
                    <a:pt x="116" y="260"/>
                  </a:lnTo>
                  <a:lnTo>
                    <a:pt x="99" y="168"/>
                  </a:lnTo>
                  <a:lnTo>
                    <a:pt x="12" y="208"/>
                  </a:lnTo>
                  <a:lnTo>
                    <a:pt x="0" y="154"/>
                  </a:lnTo>
                  <a:lnTo>
                    <a:pt x="90" y="114"/>
                  </a:lnTo>
                  <a:lnTo>
                    <a:pt x="73" y="2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41B3D14-8063-439F-BF16-25EC600934CB}"/>
              </a:ext>
            </a:extLst>
          </p:cNvPr>
          <p:cNvGrpSpPr/>
          <p:nvPr/>
        </p:nvGrpSpPr>
        <p:grpSpPr>
          <a:xfrm>
            <a:off x="7200900" y="4511675"/>
            <a:ext cx="1276351" cy="1317626"/>
            <a:chOff x="7200900" y="4511675"/>
            <a:chExt cx="1276351" cy="1317626"/>
          </a:xfrm>
        </p:grpSpPr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5C358ABB-C8D1-4C03-8184-4EEB7435F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957763"/>
              <a:ext cx="319088" cy="657225"/>
            </a:xfrm>
            <a:custGeom>
              <a:avLst/>
              <a:gdLst>
                <a:gd name="T0" fmla="*/ 0 w 201"/>
                <a:gd name="T1" fmla="*/ 0 h 414"/>
                <a:gd name="T2" fmla="*/ 85 w 201"/>
                <a:gd name="T3" fmla="*/ 414 h 414"/>
                <a:gd name="T4" fmla="*/ 201 w 201"/>
                <a:gd name="T5" fmla="*/ 67 h 414"/>
                <a:gd name="T6" fmla="*/ 0 w 201"/>
                <a:gd name="T7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414">
                  <a:moveTo>
                    <a:pt x="0" y="0"/>
                  </a:moveTo>
                  <a:lnTo>
                    <a:pt x="85" y="414"/>
                  </a:lnTo>
                  <a:lnTo>
                    <a:pt x="20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15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6" name="Freeform 33">
              <a:extLst>
                <a:ext uri="{FF2B5EF4-FFF2-40B4-BE49-F238E27FC236}">
                  <a16:creationId xmlns:a16="http://schemas.microsoft.com/office/drawing/2014/main" id="{06E2A804-3419-42B1-8227-7B23F02ED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138" y="4511675"/>
              <a:ext cx="638175" cy="434975"/>
            </a:xfrm>
            <a:custGeom>
              <a:avLst/>
              <a:gdLst>
                <a:gd name="T0" fmla="*/ 402 w 402"/>
                <a:gd name="T1" fmla="*/ 135 h 274"/>
                <a:gd name="T2" fmla="*/ 0 w 402"/>
                <a:gd name="T3" fmla="*/ 0 h 274"/>
                <a:gd name="T4" fmla="*/ 244 w 402"/>
                <a:gd name="T5" fmla="*/ 274 h 274"/>
                <a:gd name="T6" fmla="*/ 402 w 402"/>
                <a:gd name="T7" fmla="*/ 13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74">
                  <a:moveTo>
                    <a:pt x="402" y="135"/>
                  </a:moveTo>
                  <a:lnTo>
                    <a:pt x="0" y="0"/>
                  </a:lnTo>
                  <a:lnTo>
                    <a:pt x="244" y="274"/>
                  </a:lnTo>
                  <a:lnTo>
                    <a:pt x="402" y="135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92A426EB-0726-4F78-B374-A1C9D578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511675"/>
              <a:ext cx="503238" cy="552450"/>
            </a:xfrm>
            <a:custGeom>
              <a:avLst/>
              <a:gdLst>
                <a:gd name="T0" fmla="*/ 317 w 317"/>
                <a:gd name="T1" fmla="*/ 0 h 348"/>
                <a:gd name="T2" fmla="*/ 0 w 317"/>
                <a:gd name="T3" fmla="*/ 281 h 348"/>
                <a:gd name="T4" fmla="*/ 201 w 317"/>
                <a:gd name="T5" fmla="*/ 348 h 348"/>
                <a:gd name="T6" fmla="*/ 317 w 317"/>
                <a:gd name="T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7" h="348">
                  <a:moveTo>
                    <a:pt x="317" y="0"/>
                  </a:moveTo>
                  <a:lnTo>
                    <a:pt x="0" y="281"/>
                  </a:lnTo>
                  <a:lnTo>
                    <a:pt x="201" y="34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8E2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86F1D0D3-0005-4F46-A721-7DB3D999B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488" y="4725988"/>
              <a:ext cx="385763" cy="660400"/>
            </a:xfrm>
            <a:custGeom>
              <a:avLst/>
              <a:gdLst>
                <a:gd name="T0" fmla="*/ 0 w 243"/>
                <a:gd name="T1" fmla="*/ 139 h 416"/>
                <a:gd name="T2" fmla="*/ 243 w 243"/>
                <a:gd name="T3" fmla="*/ 416 h 416"/>
                <a:gd name="T4" fmla="*/ 158 w 243"/>
                <a:gd name="T5" fmla="*/ 0 h 416"/>
                <a:gd name="T6" fmla="*/ 0 w 243"/>
                <a:gd name="T7" fmla="*/ 139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3" h="416">
                  <a:moveTo>
                    <a:pt x="0" y="139"/>
                  </a:moveTo>
                  <a:lnTo>
                    <a:pt x="243" y="416"/>
                  </a:lnTo>
                  <a:lnTo>
                    <a:pt x="158" y="0"/>
                  </a:lnTo>
                  <a:lnTo>
                    <a:pt x="0" y="139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78B7089E-98C8-440A-89CC-FF123EF73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511675"/>
              <a:ext cx="571500" cy="552450"/>
            </a:xfrm>
            <a:custGeom>
              <a:avLst/>
              <a:gdLst>
                <a:gd name="T0" fmla="*/ 360 w 360"/>
                <a:gd name="T1" fmla="*/ 274 h 348"/>
                <a:gd name="T2" fmla="*/ 116 w 360"/>
                <a:gd name="T3" fmla="*/ 0 h 348"/>
                <a:gd name="T4" fmla="*/ 0 w 360"/>
                <a:gd name="T5" fmla="*/ 348 h 348"/>
                <a:gd name="T6" fmla="*/ 360 w 360"/>
                <a:gd name="T7" fmla="*/ 27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8">
                  <a:moveTo>
                    <a:pt x="360" y="274"/>
                  </a:moveTo>
                  <a:lnTo>
                    <a:pt x="116" y="0"/>
                  </a:lnTo>
                  <a:lnTo>
                    <a:pt x="0" y="348"/>
                  </a:lnTo>
                  <a:lnTo>
                    <a:pt x="360" y="274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B3AE0585-4816-4918-A24C-26EDCFAB7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4946650"/>
              <a:ext cx="569913" cy="555625"/>
            </a:xfrm>
            <a:custGeom>
              <a:avLst/>
              <a:gdLst>
                <a:gd name="T0" fmla="*/ 0 w 359"/>
                <a:gd name="T1" fmla="*/ 350 h 350"/>
                <a:gd name="T2" fmla="*/ 359 w 359"/>
                <a:gd name="T3" fmla="*/ 277 h 350"/>
                <a:gd name="T4" fmla="*/ 116 w 359"/>
                <a:gd name="T5" fmla="*/ 0 h 350"/>
                <a:gd name="T6" fmla="*/ 0 w 359"/>
                <a:gd name="T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350">
                  <a:moveTo>
                    <a:pt x="0" y="350"/>
                  </a:moveTo>
                  <a:lnTo>
                    <a:pt x="359" y="277"/>
                  </a:lnTo>
                  <a:lnTo>
                    <a:pt x="116" y="0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6F00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F02B91A4-5C40-4746-984D-111F21E21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064125"/>
              <a:ext cx="571500" cy="550863"/>
            </a:xfrm>
            <a:custGeom>
              <a:avLst/>
              <a:gdLst>
                <a:gd name="T0" fmla="*/ 116 w 360"/>
                <a:gd name="T1" fmla="*/ 0 h 347"/>
                <a:gd name="T2" fmla="*/ 0 w 360"/>
                <a:gd name="T3" fmla="*/ 347 h 347"/>
                <a:gd name="T4" fmla="*/ 360 w 360"/>
                <a:gd name="T5" fmla="*/ 276 h 347"/>
                <a:gd name="T6" fmla="*/ 116 w 360"/>
                <a:gd name="T7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7">
                  <a:moveTo>
                    <a:pt x="116" y="0"/>
                  </a:moveTo>
                  <a:lnTo>
                    <a:pt x="0" y="347"/>
                  </a:lnTo>
                  <a:lnTo>
                    <a:pt x="360" y="27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1DD9B741-5530-4923-A292-7FCD013DA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502275"/>
              <a:ext cx="638175" cy="327025"/>
            </a:xfrm>
            <a:custGeom>
              <a:avLst/>
              <a:gdLst>
                <a:gd name="T0" fmla="*/ 0 w 402"/>
                <a:gd name="T1" fmla="*/ 71 h 206"/>
                <a:gd name="T2" fmla="*/ 402 w 402"/>
                <a:gd name="T3" fmla="*/ 206 h 206"/>
                <a:gd name="T4" fmla="*/ 360 w 402"/>
                <a:gd name="T5" fmla="*/ 0 h 206"/>
                <a:gd name="T6" fmla="*/ 0 w 402"/>
                <a:gd name="T7" fmla="*/ 7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06">
                  <a:moveTo>
                    <a:pt x="0" y="71"/>
                  </a:moveTo>
                  <a:lnTo>
                    <a:pt x="402" y="206"/>
                  </a:lnTo>
                  <a:lnTo>
                    <a:pt x="360" y="0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75D7FFA-289C-488E-8569-0CB61E934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5386388"/>
              <a:ext cx="569913" cy="442913"/>
            </a:xfrm>
            <a:custGeom>
              <a:avLst/>
              <a:gdLst>
                <a:gd name="T0" fmla="*/ 0 w 359"/>
                <a:gd name="T1" fmla="*/ 73 h 279"/>
                <a:gd name="T2" fmla="*/ 42 w 359"/>
                <a:gd name="T3" fmla="*/ 279 h 279"/>
                <a:gd name="T4" fmla="*/ 359 w 359"/>
                <a:gd name="T5" fmla="*/ 0 h 279"/>
                <a:gd name="T6" fmla="*/ 0 w 359"/>
                <a:gd name="T7" fmla="*/ 7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279">
                  <a:moveTo>
                    <a:pt x="0" y="73"/>
                  </a:moveTo>
                  <a:lnTo>
                    <a:pt x="42" y="279"/>
                  </a:lnTo>
                  <a:lnTo>
                    <a:pt x="359" y="0"/>
                  </a:lnTo>
                  <a:lnTo>
                    <a:pt x="0" y="73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C59A0ED7-C137-4A39-AAB8-4B18FC08C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946650"/>
              <a:ext cx="571500" cy="555625"/>
            </a:xfrm>
            <a:custGeom>
              <a:avLst/>
              <a:gdLst>
                <a:gd name="T0" fmla="*/ 0 w 360"/>
                <a:gd name="T1" fmla="*/ 74 h 350"/>
                <a:gd name="T2" fmla="*/ 360 w 360"/>
                <a:gd name="T3" fmla="*/ 0 h 350"/>
                <a:gd name="T4" fmla="*/ 244 w 360"/>
                <a:gd name="T5" fmla="*/ 350 h 350"/>
                <a:gd name="T6" fmla="*/ 0 w 360"/>
                <a:gd name="T7" fmla="*/ 74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50">
                  <a:moveTo>
                    <a:pt x="0" y="74"/>
                  </a:moveTo>
                  <a:lnTo>
                    <a:pt x="360" y="0"/>
                  </a:lnTo>
                  <a:lnTo>
                    <a:pt x="244" y="350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rgbClr val="7700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D87EEA1-16FA-40EC-A6AF-5E06E80C7A31}"/>
              </a:ext>
            </a:extLst>
          </p:cNvPr>
          <p:cNvGrpSpPr/>
          <p:nvPr/>
        </p:nvGrpSpPr>
        <p:grpSpPr>
          <a:xfrm rot="7470316">
            <a:off x="9928335" y="5074220"/>
            <a:ext cx="987205" cy="530671"/>
            <a:chOff x="1393036" y="1869116"/>
            <a:chExt cx="1953280" cy="1049984"/>
          </a:xfrm>
        </p:grpSpPr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5A513874-DCA2-4949-BC3F-5910672F8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95250" h="889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Oval 6">
              <a:extLst>
                <a:ext uri="{FF2B5EF4-FFF2-40B4-BE49-F238E27FC236}">
                  <a16:creationId xmlns:a16="http://schemas.microsoft.com/office/drawing/2014/main" id="{A71BC9A5-5393-4BDF-AB5F-B7BD84C45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Oval 7">
              <a:extLst>
                <a:ext uri="{FF2B5EF4-FFF2-40B4-BE49-F238E27FC236}">
                  <a16:creationId xmlns:a16="http://schemas.microsoft.com/office/drawing/2014/main" id="{4446E9EA-0061-416C-9FC1-07944633F7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6A70B3D-70EE-4802-935E-48DB62042012}"/>
              </a:ext>
            </a:extLst>
          </p:cNvPr>
          <p:cNvGrpSpPr/>
          <p:nvPr/>
        </p:nvGrpSpPr>
        <p:grpSpPr>
          <a:xfrm rot="19614422">
            <a:off x="1974124" y="4772225"/>
            <a:ext cx="774832" cy="416510"/>
            <a:chOff x="1393036" y="1869116"/>
            <a:chExt cx="1953280" cy="1049984"/>
          </a:xfrm>
        </p:grpSpPr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id="{98470BD2-B861-4A60-8EC7-3FC03A4D5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9" name="Oval 6">
              <a:extLst>
                <a:ext uri="{FF2B5EF4-FFF2-40B4-BE49-F238E27FC236}">
                  <a16:creationId xmlns:a16="http://schemas.microsoft.com/office/drawing/2014/main" id="{C3D9E7E9-C3B8-4BD7-9B80-F10C39693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0" name="Oval 7">
              <a:extLst>
                <a:ext uri="{FF2B5EF4-FFF2-40B4-BE49-F238E27FC236}">
                  <a16:creationId xmlns:a16="http://schemas.microsoft.com/office/drawing/2014/main" id="{06492647-952B-4462-A8F7-8E55947DB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7EDBEED-2142-4D51-912A-D9F440A6ED5B}"/>
              </a:ext>
            </a:extLst>
          </p:cNvPr>
          <p:cNvGrpSpPr/>
          <p:nvPr/>
        </p:nvGrpSpPr>
        <p:grpSpPr>
          <a:xfrm>
            <a:off x="6147284" y="5760491"/>
            <a:ext cx="465347" cy="465347"/>
            <a:chOff x="2335848" y="1439863"/>
            <a:chExt cx="1009650" cy="1009650"/>
          </a:xfrm>
        </p:grpSpPr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D2C0DB73-99B7-428A-BFED-0A24CFA6C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1448" y="1439863"/>
              <a:ext cx="298450" cy="1009650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436B20DB-41D9-421B-98DE-C91CC0446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5848" y="1795463"/>
              <a:ext cx="1009650" cy="298450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0FEE80E-0EA8-4781-9F1F-552EB12A0839}"/>
              </a:ext>
            </a:extLst>
          </p:cNvPr>
          <p:cNvGrpSpPr/>
          <p:nvPr/>
        </p:nvGrpSpPr>
        <p:grpSpPr>
          <a:xfrm rot="2612917">
            <a:off x="8525651" y="1186746"/>
            <a:ext cx="337958" cy="337958"/>
            <a:chOff x="8728347" y="1533511"/>
            <a:chExt cx="465347" cy="465347"/>
          </a:xfrm>
        </p:grpSpPr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1EE96C10-1ACE-4AD5-8BDF-66B4D65DA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243" y="1533511"/>
              <a:ext cx="137555" cy="465347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035C7D18-EB83-46CF-99F4-6730B201B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347" y="1697407"/>
              <a:ext cx="465347" cy="137555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38271993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07407E-6 L -0.00065 -0.09745 " pathEditMode="relative" rAng="0" ptsTypes="AA">
                                      <p:cBhvr>
                                        <p:cTn id="32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488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utoRev="1" fill="hold" nodeType="withEffect">
                                  <p:stCondLst>
                                    <p:cond delay="980"/>
                                  </p:stCondLst>
                                  <p:childTnLst>
                                    <p:animMotion origin="layout" path="M 4.79167E-6 1.48148E-6 L 4.79167E-6 0.09259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3" dur="5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" r="4782"/>
          <a:stretch/>
        </p:blipFill>
        <p:spPr>
          <a:xfrm>
            <a:off x="992255" y="-490167"/>
            <a:ext cx="10185008" cy="75329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73179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Sphere">
            <a:extLst>
              <a:ext uri="{FF2B5EF4-FFF2-40B4-BE49-F238E27FC236}">
                <a16:creationId xmlns:a16="http://schemas.microsoft.com/office/drawing/2014/main" id="{20C9247E-0514-4D5C-A64D-01453798C35B}"/>
              </a:ext>
            </a:extLst>
          </p:cNvPr>
          <p:cNvGrpSpPr/>
          <p:nvPr/>
        </p:nvGrpSpPr>
        <p:grpSpPr>
          <a:xfrm>
            <a:off x="9314863" y="1897279"/>
            <a:ext cx="1194484" cy="1268236"/>
            <a:chOff x="8266112" y="61656"/>
            <a:chExt cx="1282622" cy="1361817"/>
          </a:xfrm>
        </p:grpSpPr>
        <p:sp>
          <p:nvSpPr>
            <p:cNvPr id="35" name="Oval 7">
              <a:extLst>
                <a:ext uri="{FF2B5EF4-FFF2-40B4-BE49-F238E27FC236}">
                  <a16:creationId xmlns:a16="http://schemas.microsoft.com/office/drawing/2014/main" id="{427122A2-8891-437E-83CB-C4AE7750A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6" name="Oval 7">
              <a:extLst>
                <a:ext uri="{FF2B5EF4-FFF2-40B4-BE49-F238E27FC236}">
                  <a16:creationId xmlns:a16="http://schemas.microsoft.com/office/drawing/2014/main" id="{47B9EAE6-6D80-4C39-AF4D-6C9F4CE2E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Oval 23">
            <a:extLst>
              <a:ext uri="{FF2B5EF4-FFF2-40B4-BE49-F238E27FC236}">
                <a16:creationId xmlns:a16="http://schemas.microsoft.com/office/drawing/2014/main" id="{0FE5D2A3-124A-4A98-A715-BA0D8AFC0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482" y="5168345"/>
            <a:ext cx="1375942" cy="1379775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DB4705E6-1A13-40B3-9EAC-6611A33A2757}"/>
              </a:ext>
            </a:extLst>
          </p:cNvPr>
          <p:cNvSpPr>
            <a:spLocks/>
          </p:cNvSpPr>
          <p:nvPr/>
        </p:nvSpPr>
        <p:spPr bwMode="auto">
          <a:xfrm>
            <a:off x="229711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30D5FE"/>
              </a:gs>
              <a:gs pos="100000">
                <a:srgbClr val="739F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755E4488-22FA-441E-89B7-F4DC68022827}"/>
              </a:ext>
            </a:extLst>
          </p:cNvPr>
          <p:cNvSpPr>
            <a:spLocks/>
          </p:cNvSpPr>
          <p:nvPr/>
        </p:nvSpPr>
        <p:spPr bwMode="auto">
          <a:xfrm>
            <a:off x="634206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63B4F8"/>
              </a:gs>
              <a:gs pos="100000">
                <a:srgbClr val="9066EB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56A18EDC-89EE-4AAE-BB61-63253F4C8901}"/>
              </a:ext>
            </a:extLst>
          </p:cNvPr>
          <p:cNvSpPr>
            <a:spLocks/>
          </p:cNvSpPr>
          <p:nvPr/>
        </p:nvSpPr>
        <p:spPr bwMode="auto">
          <a:xfrm>
            <a:off x="229711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4FC5FB"/>
              </a:gs>
              <a:gs pos="100000">
                <a:srgbClr val="877EEF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179A634A-0415-4F2A-BBD8-3AE82ACAF062}"/>
              </a:ext>
            </a:extLst>
          </p:cNvPr>
          <p:cNvSpPr>
            <a:spLocks/>
          </p:cNvSpPr>
          <p:nvPr/>
        </p:nvSpPr>
        <p:spPr bwMode="auto">
          <a:xfrm>
            <a:off x="634206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779CF4"/>
              </a:gs>
              <a:gs pos="100000">
                <a:srgbClr val="993CE3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7" name="Blur_Sphere">
            <a:extLst>
              <a:ext uri="{FF2B5EF4-FFF2-40B4-BE49-F238E27FC236}">
                <a16:creationId xmlns:a16="http://schemas.microsoft.com/office/drawing/2014/main" id="{287CC06E-7FAC-40F2-B037-B0937B5230E3}"/>
              </a:ext>
            </a:extLst>
          </p:cNvPr>
          <p:cNvSpPr/>
          <p:nvPr/>
        </p:nvSpPr>
        <p:spPr>
          <a:xfrm>
            <a:off x="9077389" y="1752903"/>
            <a:ext cx="1081024" cy="1699780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7DB2705-F284-446D-AD38-06474CE0B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7460" y="4980281"/>
            <a:ext cx="1120713" cy="1179894"/>
          </a:xfrm>
          <a:custGeom>
            <a:avLst/>
            <a:gdLst>
              <a:gd name="connsiteX0" fmla="*/ 53340 w 741311"/>
              <a:gd name="connsiteY0" fmla="*/ 0 h 780693"/>
              <a:gd name="connsiteX1" fmla="*/ 741311 w 741311"/>
              <a:gd name="connsiteY1" fmla="*/ 689888 h 780693"/>
              <a:gd name="connsiteX2" fmla="*/ 732183 w 741311"/>
              <a:gd name="connsiteY2" fmla="*/ 780693 h 780693"/>
              <a:gd name="connsiteX3" fmla="*/ 668228 w 741311"/>
              <a:gd name="connsiteY3" fmla="*/ 780693 h 780693"/>
              <a:gd name="connsiteX4" fmla="*/ 445611 w 741311"/>
              <a:gd name="connsiteY4" fmla="*/ 780693 h 780693"/>
              <a:gd name="connsiteX5" fmla="*/ 0 w 741311"/>
              <a:gd name="connsiteY5" fmla="*/ 334703 h 780693"/>
              <a:gd name="connsiteX6" fmla="*/ 0 w 741311"/>
              <a:gd name="connsiteY6" fmla="*/ 152194 h 780693"/>
              <a:gd name="connsiteX7" fmla="*/ 0 w 741311"/>
              <a:gd name="connsiteY7" fmla="*/ 5392 h 780693"/>
              <a:gd name="connsiteX0" fmla="*/ 53340 w 741311"/>
              <a:gd name="connsiteY0" fmla="*/ 450 h 781143"/>
              <a:gd name="connsiteX1" fmla="*/ 741311 w 741311"/>
              <a:gd name="connsiteY1" fmla="*/ 690338 h 781143"/>
              <a:gd name="connsiteX2" fmla="*/ 732183 w 741311"/>
              <a:gd name="connsiteY2" fmla="*/ 781143 h 781143"/>
              <a:gd name="connsiteX3" fmla="*/ 668228 w 741311"/>
              <a:gd name="connsiteY3" fmla="*/ 781143 h 781143"/>
              <a:gd name="connsiteX4" fmla="*/ 445611 w 741311"/>
              <a:gd name="connsiteY4" fmla="*/ 781143 h 781143"/>
              <a:gd name="connsiteX5" fmla="*/ 0 w 741311"/>
              <a:gd name="connsiteY5" fmla="*/ 335153 h 781143"/>
              <a:gd name="connsiteX6" fmla="*/ 0 w 741311"/>
              <a:gd name="connsiteY6" fmla="*/ 152644 h 781143"/>
              <a:gd name="connsiteX7" fmla="*/ 0 w 741311"/>
              <a:gd name="connsiteY7" fmla="*/ 5842 h 781143"/>
              <a:gd name="connsiteX8" fmla="*/ 53340 w 741311"/>
              <a:gd name="connsiteY8" fmla="*/ 450 h 781143"/>
              <a:gd name="connsiteX0" fmla="*/ 53340 w 742000"/>
              <a:gd name="connsiteY0" fmla="*/ 491 h 781184"/>
              <a:gd name="connsiteX1" fmla="*/ 741311 w 742000"/>
              <a:gd name="connsiteY1" fmla="*/ 690379 h 781184"/>
              <a:gd name="connsiteX2" fmla="*/ 732183 w 742000"/>
              <a:gd name="connsiteY2" fmla="*/ 781184 h 781184"/>
              <a:gd name="connsiteX3" fmla="*/ 668228 w 742000"/>
              <a:gd name="connsiteY3" fmla="*/ 781184 h 781184"/>
              <a:gd name="connsiteX4" fmla="*/ 445611 w 742000"/>
              <a:gd name="connsiteY4" fmla="*/ 781184 h 781184"/>
              <a:gd name="connsiteX5" fmla="*/ 0 w 742000"/>
              <a:gd name="connsiteY5" fmla="*/ 335194 h 781184"/>
              <a:gd name="connsiteX6" fmla="*/ 0 w 742000"/>
              <a:gd name="connsiteY6" fmla="*/ 152685 h 781184"/>
              <a:gd name="connsiteX7" fmla="*/ 0 w 742000"/>
              <a:gd name="connsiteY7" fmla="*/ 5883 h 781184"/>
              <a:gd name="connsiteX8" fmla="*/ 53340 w 742000"/>
              <a:gd name="connsiteY8" fmla="*/ 491 h 781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2000" h="781184">
                <a:moveTo>
                  <a:pt x="53340" y="491"/>
                </a:moveTo>
                <a:cubicBezTo>
                  <a:pt x="551539" y="-13698"/>
                  <a:pt x="755501" y="280986"/>
                  <a:pt x="741311" y="690379"/>
                </a:cubicBezTo>
                <a:lnTo>
                  <a:pt x="732183" y="781184"/>
                </a:lnTo>
                <a:lnTo>
                  <a:pt x="668228" y="781184"/>
                </a:lnTo>
                <a:lnTo>
                  <a:pt x="445611" y="781184"/>
                </a:lnTo>
                <a:cubicBezTo>
                  <a:pt x="198049" y="781184"/>
                  <a:pt x="0" y="582966"/>
                  <a:pt x="0" y="335194"/>
                </a:cubicBezTo>
                <a:lnTo>
                  <a:pt x="0" y="152685"/>
                </a:lnTo>
                <a:lnTo>
                  <a:pt x="0" y="5883"/>
                </a:lnTo>
                <a:lnTo>
                  <a:pt x="53340" y="491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AE5750-D9E1-4AFB-8CDD-D52A7FFFBEA6}"/>
              </a:ext>
            </a:extLst>
          </p:cNvPr>
          <p:cNvGrpSpPr/>
          <p:nvPr/>
        </p:nvGrpSpPr>
        <p:grpSpPr>
          <a:xfrm>
            <a:off x="2289175" y="1602462"/>
            <a:ext cx="3565525" cy="1944688"/>
            <a:chOff x="2289175" y="1257300"/>
            <a:chExt cx="3565525" cy="1944688"/>
          </a:xfrm>
        </p:grpSpPr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94173EB3-EB86-4847-B818-967E67C2F0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34CB0A67-7F6C-4B75-8911-40BE4BCF66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ED1F1B1-36E2-40C3-BBB3-8F9F85FC0092}"/>
              </a:ext>
            </a:extLst>
          </p:cNvPr>
          <p:cNvGrpSpPr/>
          <p:nvPr/>
        </p:nvGrpSpPr>
        <p:grpSpPr>
          <a:xfrm>
            <a:off x="6334125" y="1602462"/>
            <a:ext cx="3565525" cy="1944688"/>
            <a:chOff x="6334125" y="1257300"/>
            <a:chExt cx="3565525" cy="1944688"/>
          </a:xfrm>
        </p:grpSpPr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83710653-06FA-4974-8304-AB22388A3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273A3861-DB19-4CA7-855D-0AE3A64351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0C9CB36-CBCB-4D56-B89D-DAA500AF0311}"/>
              </a:ext>
            </a:extLst>
          </p:cNvPr>
          <p:cNvGrpSpPr/>
          <p:nvPr/>
        </p:nvGrpSpPr>
        <p:grpSpPr>
          <a:xfrm>
            <a:off x="2289175" y="4012287"/>
            <a:ext cx="3565525" cy="1944688"/>
            <a:chOff x="2289175" y="3667125"/>
            <a:chExt cx="3565525" cy="1944688"/>
          </a:xfrm>
        </p:grpSpPr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79F27009-5ADB-46DC-A18C-95A049E3F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96603E9-72AF-4289-84E4-6035323B7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957F6D-86D6-4CC2-AA98-4A1D0EE0CCA2}"/>
              </a:ext>
            </a:extLst>
          </p:cNvPr>
          <p:cNvGrpSpPr/>
          <p:nvPr/>
        </p:nvGrpSpPr>
        <p:grpSpPr>
          <a:xfrm>
            <a:off x="6334125" y="4012287"/>
            <a:ext cx="3565525" cy="1944688"/>
            <a:chOff x="6334125" y="3667125"/>
            <a:chExt cx="3565525" cy="1944688"/>
          </a:xfrm>
        </p:grpSpPr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6FDF8A0F-E11E-44C7-8D1A-58E31FAA3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517DA918-3259-49D3-AC8E-FD6F6827C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5" name="Rectangle 22">
            <a:extLst>
              <a:ext uri="{FF2B5EF4-FFF2-40B4-BE49-F238E27FC236}">
                <a16:creationId xmlns:a16="http://schemas.microsoft.com/office/drawing/2014/main" id="{85501046-E421-49BB-867D-7C984E85C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881" y="1961823"/>
            <a:ext cx="26353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01. Ngôn ngữ lập trình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15940D-A002-4BE2-901D-5D2C33ADFFAF}"/>
              </a:ext>
            </a:extLst>
          </p:cNvPr>
          <p:cNvSpPr txBox="1"/>
          <p:nvPr/>
        </p:nvSpPr>
        <p:spPr>
          <a:xfrm>
            <a:off x="2680729" y="2320698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ngôn ngữ lập trình C++ &amp; Lập trình hướng đối tượng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6" name="Rectangle 31">
            <a:extLst>
              <a:ext uri="{FF2B5EF4-FFF2-40B4-BE49-F238E27FC236}">
                <a16:creationId xmlns:a16="http://schemas.microsoft.com/office/drawing/2014/main" id="{29D5621C-0EE3-8C89-883C-557B18385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71" y="456214"/>
            <a:ext cx="816249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vi-VN" altLang="ru-UA" sz="3200" b="1">
                <a:solidFill>
                  <a:schemeClr val="bg2"/>
                </a:solidFill>
                <a:latin typeface="Montserrat" panose="00000500000000000000" pitchFamily="50" charset="-52"/>
              </a:rPr>
              <a:t>CÔNG NGHỆ &amp; THUẬT TOÁN SỬ DỤNG</a:t>
            </a:r>
            <a:endParaRPr lang="ru-UA" altLang="ru-UA" sz="3200" b="1">
              <a:solidFill>
                <a:schemeClr val="bg2"/>
              </a:solidFill>
              <a:latin typeface="Montserrat" panose="00000500000000000000" pitchFamily="50" charset="-52"/>
            </a:endParaRPr>
          </a:p>
        </p:txBody>
      </p:sp>
      <p:sp>
        <p:nvSpPr>
          <p:cNvPr id="7" name="Rectangle 22">
            <a:extLst>
              <a:ext uri="{FF2B5EF4-FFF2-40B4-BE49-F238E27FC236}">
                <a16:creationId xmlns:a16="http://schemas.microsoft.com/office/drawing/2014/main" id="{DBAF64BB-ABD1-6B55-0B7B-C7F24118C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2217" y="1929568"/>
            <a:ext cx="156934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02. THƯ VIỆN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871F6C-1462-7EDA-45F9-B1C658657A56}"/>
              </a:ext>
            </a:extLst>
          </p:cNvPr>
          <p:cNvSpPr txBox="1"/>
          <p:nvPr/>
        </p:nvSpPr>
        <p:spPr>
          <a:xfrm>
            <a:off x="6698462" y="2288443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thư viện chuẩn C++ và thư viện thuật toán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11" name="Rectangle 22">
            <a:extLst>
              <a:ext uri="{FF2B5EF4-FFF2-40B4-BE49-F238E27FC236}">
                <a16:creationId xmlns:a16="http://schemas.microsoft.com/office/drawing/2014/main" id="{42D280D9-0F96-AE04-D35A-6114886DC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561" y="4318284"/>
            <a:ext cx="82875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03. IDE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0EB0C3-873F-1E4D-C3FA-DF112A05375D}"/>
              </a:ext>
            </a:extLst>
          </p:cNvPr>
          <p:cNvSpPr txBox="1"/>
          <p:nvPr/>
        </p:nvSpPr>
        <p:spPr>
          <a:xfrm>
            <a:off x="2677357" y="4677159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IDE Visual Studio Code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&amp; Github để trao đổi source code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0C52FF08-56FE-E10C-3AD4-C5D65C0CB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9574" y="4361022"/>
            <a:ext cx="9746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04. UML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E6AD53-6C38-A32B-4B3B-719B4D35B206}"/>
              </a:ext>
            </a:extLst>
          </p:cNvPr>
          <p:cNvSpPr txBox="1"/>
          <p:nvPr/>
        </p:nvSpPr>
        <p:spPr>
          <a:xfrm>
            <a:off x="6701066" y="4779992"/>
            <a:ext cx="2831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Dùng diagram để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xây dựng UML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6359875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7" grpId="0" animBg="1"/>
      <p:bldP spid="38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5">
            <a:extLst>
              <a:ext uri="{FF2B5EF4-FFF2-40B4-BE49-F238E27FC236}">
                <a16:creationId xmlns:a16="http://schemas.microsoft.com/office/drawing/2014/main" id="{5D7EB46F-D854-404A-8221-C9F6E724B191}"/>
              </a:ext>
            </a:extLst>
          </p:cNvPr>
          <p:cNvSpPr>
            <a:spLocks/>
          </p:cNvSpPr>
          <p:nvPr/>
        </p:nvSpPr>
        <p:spPr bwMode="auto">
          <a:xfrm>
            <a:off x="6932614" y="4200525"/>
            <a:ext cx="3092450" cy="467111"/>
          </a:xfrm>
          <a:custGeom>
            <a:avLst/>
            <a:gdLst>
              <a:gd name="T0" fmla="*/ 748 w 808"/>
              <a:gd name="T1" fmla="*/ 120 h 120"/>
              <a:gd name="T2" fmla="*/ 60 w 808"/>
              <a:gd name="T3" fmla="*/ 120 h 120"/>
              <a:gd name="T4" fmla="*/ 0 w 808"/>
              <a:gd name="T5" fmla="*/ 60 h 120"/>
              <a:gd name="T6" fmla="*/ 0 w 808"/>
              <a:gd name="T7" fmla="*/ 60 h 120"/>
              <a:gd name="T8" fmla="*/ 60 w 808"/>
              <a:gd name="T9" fmla="*/ 0 h 120"/>
              <a:gd name="T10" fmla="*/ 748 w 808"/>
              <a:gd name="T11" fmla="*/ 0 h 120"/>
              <a:gd name="T12" fmla="*/ 808 w 808"/>
              <a:gd name="T13" fmla="*/ 60 h 120"/>
              <a:gd name="T14" fmla="*/ 808 w 808"/>
              <a:gd name="T15" fmla="*/ 60 h 120"/>
              <a:gd name="T16" fmla="*/ 748 w 808"/>
              <a:gd name="T17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8" h="120">
                <a:moveTo>
                  <a:pt x="748" y="120"/>
                </a:moveTo>
                <a:cubicBezTo>
                  <a:pt x="60" y="120"/>
                  <a:pt x="60" y="120"/>
                  <a:pt x="60" y="120"/>
                </a:cubicBezTo>
                <a:cubicBezTo>
                  <a:pt x="27" y="120"/>
                  <a:pt x="0" y="93"/>
                  <a:pt x="0" y="60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27"/>
                  <a:pt x="27" y="0"/>
                  <a:pt x="60" y="0"/>
                </a:cubicBezTo>
                <a:cubicBezTo>
                  <a:pt x="748" y="0"/>
                  <a:pt x="748" y="0"/>
                  <a:pt x="748" y="0"/>
                </a:cubicBezTo>
                <a:cubicBezTo>
                  <a:pt x="781" y="0"/>
                  <a:pt x="808" y="27"/>
                  <a:pt x="808" y="60"/>
                </a:cubicBezTo>
                <a:cubicBezTo>
                  <a:pt x="808" y="60"/>
                  <a:pt x="808" y="60"/>
                  <a:pt x="808" y="60"/>
                </a:cubicBezTo>
                <a:cubicBezTo>
                  <a:pt x="808" y="93"/>
                  <a:pt x="781" y="120"/>
                  <a:pt x="748" y="12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C1E36C4-4F9B-4480-9257-A2D396611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5825" y="4337050"/>
            <a:ext cx="1306448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1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DEMO SẢN PHẨM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081F4F13-A4BA-4157-903F-92424D7DE2A5}"/>
              </a:ext>
            </a:extLst>
          </p:cNvPr>
          <p:cNvSpPr>
            <a:spLocks noEditPoints="1"/>
          </p:cNvSpPr>
          <p:nvPr/>
        </p:nvSpPr>
        <p:spPr bwMode="auto">
          <a:xfrm>
            <a:off x="6932613" y="4200525"/>
            <a:ext cx="3092450" cy="473075"/>
          </a:xfrm>
          <a:custGeom>
            <a:avLst/>
            <a:gdLst>
              <a:gd name="T0" fmla="*/ 750 w 812"/>
              <a:gd name="T1" fmla="*/ 124 h 124"/>
              <a:gd name="T2" fmla="*/ 62 w 812"/>
              <a:gd name="T3" fmla="*/ 124 h 124"/>
              <a:gd name="T4" fmla="*/ 0 w 812"/>
              <a:gd name="T5" fmla="*/ 62 h 124"/>
              <a:gd name="T6" fmla="*/ 62 w 812"/>
              <a:gd name="T7" fmla="*/ 0 h 124"/>
              <a:gd name="T8" fmla="*/ 750 w 812"/>
              <a:gd name="T9" fmla="*/ 0 h 124"/>
              <a:gd name="T10" fmla="*/ 812 w 812"/>
              <a:gd name="T11" fmla="*/ 62 h 124"/>
              <a:gd name="T12" fmla="*/ 750 w 812"/>
              <a:gd name="T13" fmla="*/ 124 h 124"/>
              <a:gd name="T14" fmla="*/ 62 w 812"/>
              <a:gd name="T15" fmla="*/ 4 h 124"/>
              <a:gd name="T16" fmla="*/ 4 w 812"/>
              <a:gd name="T17" fmla="*/ 62 h 124"/>
              <a:gd name="T18" fmla="*/ 62 w 812"/>
              <a:gd name="T19" fmla="*/ 120 h 124"/>
              <a:gd name="T20" fmla="*/ 750 w 812"/>
              <a:gd name="T21" fmla="*/ 120 h 124"/>
              <a:gd name="T22" fmla="*/ 808 w 812"/>
              <a:gd name="T23" fmla="*/ 62 h 124"/>
              <a:gd name="T24" fmla="*/ 750 w 812"/>
              <a:gd name="T25" fmla="*/ 4 h 124"/>
              <a:gd name="T26" fmla="*/ 62 w 812"/>
              <a:gd name="T27" fmla="*/ 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12" h="124">
                <a:moveTo>
                  <a:pt x="750" y="124"/>
                </a:moveTo>
                <a:cubicBezTo>
                  <a:pt x="62" y="124"/>
                  <a:pt x="62" y="124"/>
                  <a:pt x="62" y="124"/>
                </a:cubicBezTo>
                <a:cubicBezTo>
                  <a:pt x="28" y="124"/>
                  <a:pt x="0" y="96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750" y="0"/>
                  <a:pt x="750" y="0"/>
                  <a:pt x="750" y="0"/>
                </a:cubicBezTo>
                <a:cubicBezTo>
                  <a:pt x="784" y="0"/>
                  <a:pt x="812" y="28"/>
                  <a:pt x="812" y="62"/>
                </a:cubicBezTo>
                <a:cubicBezTo>
                  <a:pt x="812" y="96"/>
                  <a:pt x="784" y="124"/>
                  <a:pt x="750" y="124"/>
                </a:cubicBezTo>
                <a:close/>
                <a:moveTo>
                  <a:pt x="62" y="4"/>
                </a:moveTo>
                <a:cubicBezTo>
                  <a:pt x="30" y="4"/>
                  <a:pt x="4" y="30"/>
                  <a:pt x="4" y="62"/>
                </a:cubicBezTo>
                <a:cubicBezTo>
                  <a:pt x="4" y="94"/>
                  <a:pt x="30" y="120"/>
                  <a:pt x="62" y="120"/>
                </a:cubicBezTo>
                <a:cubicBezTo>
                  <a:pt x="750" y="120"/>
                  <a:pt x="750" y="120"/>
                  <a:pt x="750" y="120"/>
                </a:cubicBezTo>
                <a:cubicBezTo>
                  <a:pt x="782" y="120"/>
                  <a:pt x="808" y="94"/>
                  <a:pt x="808" y="62"/>
                </a:cubicBezTo>
                <a:cubicBezTo>
                  <a:pt x="808" y="30"/>
                  <a:pt x="782" y="4"/>
                  <a:pt x="750" y="4"/>
                </a:cubicBezTo>
                <a:lnTo>
                  <a:pt x="62" y="4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745504-76F3-4002-8843-AFE9EF4898B9}"/>
              </a:ext>
            </a:extLst>
          </p:cNvPr>
          <p:cNvGrpSpPr/>
          <p:nvPr/>
        </p:nvGrpSpPr>
        <p:grpSpPr>
          <a:xfrm>
            <a:off x="6907727" y="4189413"/>
            <a:ext cx="822325" cy="492125"/>
            <a:chOff x="9205913" y="4189413"/>
            <a:chExt cx="822325" cy="49212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2BC564D-CFFF-4875-9A7D-01BE37288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5913" y="4189413"/>
              <a:ext cx="822325" cy="492125"/>
            </a:xfrm>
            <a:custGeom>
              <a:avLst/>
              <a:gdLst>
                <a:gd name="T0" fmla="*/ 156 w 216"/>
                <a:gd name="T1" fmla="*/ 129 h 129"/>
                <a:gd name="T2" fmla="*/ 60 w 216"/>
                <a:gd name="T3" fmla="*/ 129 h 129"/>
                <a:gd name="T4" fmla="*/ 0 w 216"/>
                <a:gd name="T5" fmla="*/ 69 h 129"/>
                <a:gd name="T6" fmla="*/ 0 w 216"/>
                <a:gd name="T7" fmla="*/ 60 h 129"/>
                <a:gd name="T8" fmla="*/ 60 w 216"/>
                <a:gd name="T9" fmla="*/ 0 h 129"/>
                <a:gd name="T10" fmla="*/ 156 w 216"/>
                <a:gd name="T11" fmla="*/ 0 h 129"/>
                <a:gd name="T12" fmla="*/ 216 w 216"/>
                <a:gd name="T13" fmla="*/ 60 h 129"/>
                <a:gd name="T14" fmla="*/ 216 w 216"/>
                <a:gd name="T15" fmla="*/ 69 h 129"/>
                <a:gd name="T16" fmla="*/ 156 w 216"/>
                <a:gd name="T1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129">
                  <a:moveTo>
                    <a:pt x="156" y="129"/>
                  </a:moveTo>
                  <a:cubicBezTo>
                    <a:pt x="60" y="129"/>
                    <a:pt x="60" y="129"/>
                    <a:pt x="60" y="129"/>
                  </a:cubicBezTo>
                  <a:cubicBezTo>
                    <a:pt x="27" y="129"/>
                    <a:pt x="0" y="102"/>
                    <a:pt x="0" y="6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89" y="0"/>
                    <a:pt x="216" y="27"/>
                    <a:pt x="216" y="60"/>
                  </a:cubicBezTo>
                  <a:cubicBezTo>
                    <a:pt x="216" y="69"/>
                    <a:pt x="216" y="69"/>
                    <a:pt x="216" y="69"/>
                  </a:cubicBezTo>
                  <a:cubicBezTo>
                    <a:pt x="216" y="102"/>
                    <a:pt x="189" y="129"/>
                    <a:pt x="156" y="129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266700" dist="127000" dir="2700000" algn="tl" rotWithShape="0">
                <a:schemeClr val="accent5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6668CC31-3FB1-42F4-8740-E4A4F5201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4675" y="4337050"/>
              <a:ext cx="304800" cy="195263"/>
            </a:xfrm>
            <a:custGeom>
              <a:avLst/>
              <a:gdLst>
                <a:gd name="T0" fmla="*/ 48 w 80"/>
                <a:gd name="T1" fmla="*/ 42 h 51"/>
                <a:gd name="T2" fmla="*/ 48 w 80"/>
                <a:gd name="T3" fmla="*/ 49 h 51"/>
                <a:gd name="T4" fmla="*/ 52 w 80"/>
                <a:gd name="T5" fmla="*/ 51 h 51"/>
                <a:gd name="T6" fmla="*/ 56 w 80"/>
                <a:gd name="T7" fmla="*/ 50 h 51"/>
                <a:gd name="T8" fmla="*/ 78 w 80"/>
                <a:gd name="T9" fmla="*/ 30 h 51"/>
                <a:gd name="T10" fmla="*/ 78 w 80"/>
                <a:gd name="T11" fmla="*/ 30 h 51"/>
                <a:gd name="T12" fmla="*/ 79 w 80"/>
                <a:gd name="T13" fmla="*/ 28 h 51"/>
                <a:gd name="T14" fmla="*/ 79 w 80"/>
                <a:gd name="T15" fmla="*/ 28 h 51"/>
                <a:gd name="T16" fmla="*/ 80 w 80"/>
                <a:gd name="T17" fmla="*/ 26 h 51"/>
                <a:gd name="T18" fmla="*/ 79 w 80"/>
                <a:gd name="T19" fmla="*/ 24 h 51"/>
                <a:gd name="T20" fmla="*/ 79 w 80"/>
                <a:gd name="T21" fmla="*/ 23 h 51"/>
                <a:gd name="T22" fmla="*/ 78 w 80"/>
                <a:gd name="T23" fmla="*/ 22 h 51"/>
                <a:gd name="T24" fmla="*/ 78 w 80"/>
                <a:gd name="T25" fmla="*/ 22 h 51"/>
                <a:gd name="T26" fmla="*/ 56 w 80"/>
                <a:gd name="T27" fmla="*/ 2 h 51"/>
                <a:gd name="T28" fmla="*/ 48 w 80"/>
                <a:gd name="T29" fmla="*/ 2 h 51"/>
                <a:gd name="T30" fmla="*/ 48 w 80"/>
                <a:gd name="T31" fmla="*/ 10 h 51"/>
                <a:gd name="T32" fmla="*/ 60 w 80"/>
                <a:gd name="T33" fmla="*/ 20 h 51"/>
                <a:gd name="T34" fmla="*/ 6 w 80"/>
                <a:gd name="T35" fmla="*/ 20 h 51"/>
                <a:gd name="T36" fmla="*/ 0 w 80"/>
                <a:gd name="T37" fmla="*/ 26 h 51"/>
                <a:gd name="T38" fmla="*/ 6 w 80"/>
                <a:gd name="T39" fmla="*/ 31 h 51"/>
                <a:gd name="T40" fmla="*/ 60 w 80"/>
                <a:gd name="T41" fmla="*/ 31 h 51"/>
                <a:gd name="T42" fmla="*/ 48 w 80"/>
                <a:gd name="T43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51">
                  <a:moveTo>
                    <a:pt x="48" y="42"/>
                  </a:moveTo>
                  <a:cubicBezTo>
                    <a:pt x="46" y="44"/>
                    <a:pt x="46" y="47"/>
                    <a:pt x="48" y="49"/>
                  </a:cubicBezTo>
                  <a:cubicBezTo>
                    <a:pt x="49" y="50"/>
                    <a:pt x="51" y="51"/>
                    <a:pt x="52" y="51"/>
                  </a:cubicBezTo>
                  <a:cubicBezTo>
                    <a:pt x="53" y="51"/>
                    <a:pt x="55" y="51"/>
                    <a:pt x="56" y="5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29"/>
                    <a:pt x="79" y="29"/>
                    <a:pt x="79" y="28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80" y="27"/>
                    <a:pt x="80" y="26"/>
                    <a:pt x="80" y="26"/>
                  </a:cubicBezTo>
                  <a:cubicBezTo>
                    <a:pt x="80" y="25"/>
                    <a:pt x="80" y="24"/>
                    <a:pt x="79" y="24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9" y="23"/>
                    <a:pt x="79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3" y="0"/>
                    <a:pt x="50" y="0"/>
                    <a:pt x="48" y="2"/>
                  </a:cubicBezTo>
                  <a:cubicBezTo>
                    <a:pt x="46" y="4"/>
                    <a:pt x="46" y="8"/>
                    <a:pt x="48" y="1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3" y="20"/>
                    <a:pt x="0" y="23"/>
                    <a:pt x="0" y="26"/>
                  </a:cubicBezTo>
                  <a:cubicBezTo>
                    <a:pt x="0" y="29"/>
                    <a:pt x="3" y="31"/>
                    <a:pt x="6" y="31"/>
                  </a:cubicBezTo>
                  <a:cubicBezTo>
                    <a:pt x="60" y="31"/>
                    <a:pt x="60" y="31"/>
                    <a:pt x="60" y="31"/>
                  </a:cubicBezTo>
                  <a:lnTo>
                    <a:pt x="48" y="42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37" name="Hand">
            <a:extLst>
              <a:ext uri="{FF2B5EF4-FFF2-40B4-BE49-F238E27FC236}">
                <a16:creationId xmlns:a16="http://schemas.microsoft.com/office/drawing/2014/main" id="{7C2DE606-24BC-47FB-8B4F-127D78FC2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385" y="1851782"/>
            <a:ext cx="6092580" cy="7316789"/>
          </a:xfrm>
          <a:prstGeom prst="rect">
            <a:avLst/>
          </a:prstGeom>
          <a:effectLst>
            <a:outerShdw blurRad="165100" dist="139700" dir="2700000" algn="tl" rotWithShape="0">
              <a:schemeClr val="accent3">
                <a:lumMod val="50000"/>
                <a:alpha val="20000"/>
              </a:schemeClr>
            </a:outerShdw>
          </a:effectLst>
        </p:spPr>
      </p:pic>
      <p:sp>
        <p:nvSpPr>
          <p:cNvPr id="34" name="Freeform 7">
            <a:extLst>
              <a:ext uri="{FF2B5EF4-FFF2-40B4-BE49-F238E27FC236}">
                <a16:creationId xmlns:a16="http://schemas.microsoft.com/office/drawing/2014/main" id="{15AEEE6A-0FA1-4368-9756-F48A923F7E6E}"/>
              </a:ext>
            </a:extLst>
          </p:cNvPr>
          <p:cNvSpPr>
            <a:spLocks/>
          </p:cNvSpPr>
          <p:nvPr/>
        </p:nvSpPr>
        <p:spPr bwMode="auto">
          <a:xfrm>
            <a:off x="3135313" y="1223963"/>
            <a:ext cx="1951038" cy="4216400"/>
          </a:xfrm>
          <a:custGeom>
            <a:avLst/>
            <a:gdLst>
              <a:gd name="T0" fmla="*/ 450 w 512"/>
              <a:gd name="T1" fmla="*/ 1106 h 1106"/>
              <a:gd name="T2" fmla="*/ 62 w 512"/>
              <a:gd name="T3" fmla="*/ 1106 h 1106"/>
              <a:gd name="T4" fmla="*/ 0 w 512"/>
              <a:gd name="T5" fmla="*/ 1044 h 1106"/>
              <a:gd name="T6" fmla="*/ 0 w 512"/>
              <a:gd name="T7" fmla="*/ 62 h 1106"/>
              <a:gd name="T8" fmla="*/ 62 w 512"/>
              <a:gd name="T9" fmla="*/ 0 h 1106"/>
              <a:gd name="T10" fmla="*/ 450 w 512"/>
              <a:gd name="T11" fmla="*/ 0 h 1106"/>
              <a:gd name="T12" fmla="*/ 512 w 512"/>
              <a:gd name="T13" fmla="*/ 62 h 1106"/>
              <a:gd name="T14" fmla="*/ 512 w 512"/>
              <a:gd name="T15" fmla="*/ 1044 h 1106"/>
              <a:gd name="T16" fmla="*/ 450 w 512"/>
              <a:gd name="T17" fmla="*/ 1106 h 1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12" h="1106">
                <a:moveTo>
                  <a:pt x="450" y="1106"/>
                </a:moveTo>
                <a:cubicBezTo>
                  <a:pt x="62" y="1106"/>
                  <a:pt x="62" y="1106"/>
                  <a:pt x="62" y="1106"/>
                </a:cubicBezTo>
                <a:cubicBezTo>
                  <a:pt x="28" y="1106"/>
                  <a:pt x="0" y="1078"/>
                  <a:pt x="0" y="1044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484" y="0"/>
                  <a:pt x="512" y="28"/>
                  <a:pt x="512" y="62"/>
                </a:cubicBezTo>
                <a:cubicBezTo>
                  <a:pt x="512" y="1044"/>
                  <a:pt x="512" y="1044"/>
                  <a:pt x="512" y="1044"/>
                </a:cubicBezTo>
                <a:cubicBezTo>
                  <a:pt x="512" y="1078"/>
                  <a:pt x="484" y="1106"/>
                  <a:pt x="450" y="1106"/>
                </a:cubicBezTo>
                <a:close/>
              </a:path>
            </a:pathLst>
          </a:custGeom>
          <a:gradFill>
            <a:gsLst>
              <a:gs pos="0">
                <a:srgbClr val="3BD0FD"/>
              </a:gs>
              <a:gs pos="100000">
                <a:srgbClr val="7D93F2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279400" dist="292100" dir="2700000" algn="tl" rotWithShape="0">
              <a:schemeClr val="accent3">
                <a:lumMod val="50000"/>
                <a:alpha val="20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4" name="Picture Placeholder">
            <a:extLst>
              <a:ext uri="{FF2B5EF4-FFF2-40B4-BE49-F238E27FC236}">
                <a16:creationId xmlns:a16="http://schemas.microsoft.com/office/drawing/2014/main" id="{0E9C624B-E207-4B6B-865D-46355A36CA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163" t="-8537" r="14815" b="50910"/>
          <a:stretch/>
        </p:blipFill>
        <p:spPr>
          <a:xfrm>
            <a:off x="3141663" y="1227138"/>
            <a:ext cx="1951038" cy="4216400"/>
          </a:xfrm>
        </p:spPr>
      </p:pic>
      <p:sp>
        <p:nvSpPr>
          <p:cNvPr id="21" name="Rectangle 21">
            <a:extLst>
              <a:ext uri="{FF2B5EF4-FFF2-40B4-BE49-F238E27FC236}">
                <a16:creationId xmlns:a16="http://schemas.microsoft.com/office/drawing/2014/main" id="{A896E79A-7ADB-4E6D-83CE-9E6C0B4C36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4530" y="2446381"/>
            <a:ext cx="356507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kumimoji="0" lang="vi-VN" altLang="ru-UA" sz="300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</a:rPr>
              <a:t>DEMO SẢN PHẨM</a:t>
            </a:r>
            <a:endParaRPr kumimoji="0" lang="ru-UA" altLang="ru-UA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D719BA-9628-45C9-B463-FF8C0F276C64}"/>
              </a:ext>
            </a:extLst>
          </p:cNvPr>
          <p:cNvGrpSpPr/>
          <p:nvPr/>
        </p:nvGrpSpPr>
        <p:grpSpPr>
          <a:xfrm>
            <a:off x="3138488" y="1223963"/>
            <a:ext cx="1957388" cy="4222750"/>
            <a:chOff x="3138488" y="1223963"/>
            <a:chExt cx="1957388" cy="4222750"/>
          </a:xfrm>
        </p:grpSpPr>
        <p:grpSp>
          <p:nvGrpSpPr>
            <p:cNvPr id="33" name="Glass">
              <a:extLst>
                <a:ext uri="{FF2B5EF4-FFF2-40B4-BE49-F238E27FC236}">
                  <a16:creationId xmlns:a16="http://schemas.microsoft.com/office/drawing/2014/main" id="{DDB799F0-E9EE-4B30-865E-7CF893EBAAE9}"/>
                </a:ext>
              </a:extLst>
            </p:cNvPr>
            <p:cNvGrpSpPr/>
            <p:nvPr/>
          </p:nvGrpSpPr>
          <p:grpSpPr>
            <a:xfrm>
              <a:off x="3138488" y="1223963"/>
              <a:ext cx="1957388" cy="4222750"/>
              <a:chOff x="3138488" y="1223963"/>
              <a:chExt cx="1957388" cy="4222750"/>
            </a:xfrm>
          </p:grpSpPr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2551E642-2DF6-4AEA-BA17-17E7996C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1663" y="1227138"/>
                <a:ext cx="1951038" cy="4216400"/>
              </a:xfrm>
              <a:custGeom>
                <a:avLst/>
                <a:gdLst>
                  <a:gd name="T0" fmla="*/ 450 w 512"/>
                  <a:gd name="T1" fmla="*/ 1106 h 1106"/>
                  <a:gd name="T2" fmla="*/ 62 w 512"/>
                  <a:gd name="T3" fmla="*/ 1106 h 1106"/>
                  <a:gd name="T4" fmla="*/ 0 w 512"/>
                  <a:gd name="T5" fmla="*/ 1044 h 1106"/>
                  <a:gd name="T6" fmla="*/ 0 w 512"/>
                  <a:gd name="T7" fmla="*/ 62 h 1106"/>
                  <a:gd name="T8" fmla="*/ 62 w 512"/>
                  <a:gd name="T9" fmla="*/ 0 h 1106"/>
                  <a:gd name="T10" fmla="*/ 450 w 512"/>
                  <a:gd name="T11" fmla="*/ 0 h 1106"/>
                  <a:gd name="T12" fmla="*/ 512 w 512"/>
                  <a:gd name="T13" fmla="*/ 62 h 1106"/>
                  <a:gd name="T14" fmla="*/ 512 w 512"/>
                  <a:gd name="T15" fmla="*/ 1044 h 1106"/>
                  <a:gd name="T16" fmla="*/ 450 w 512"/>
                  <a:gd name="T17" fmla="*/ 1106 h 1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2" h="1106">
                    <a:moveTo>
                      <a:pt x="450" y="1106"/>
                    </a:moveTo>
                    <a:cubicBezTo>
                      <a:pt x="62" y="1106"/>
                      <a:pt x="62" y="1106"/>
                      <a:pt x="62" y="1106"/>
                    </a:cubicBezTo>
                    <a:cubicBezTo>
                      <a:pt x="28" y="1106"/>
                      <a:pt x="0" y="1078"/>
                      <a:pt x="0" y="104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450" y="0"/>
                      <a:pt x="450" y="0"/>
                      <a:pt x="450" y="0"/>
                    </a:cubicBezTo>
                    <a:cubicBezTo>
                      <a:pt x="484" y="0"/>
                      <a:pt x="512" y="28"/>
                      <a:pt x="512" y="62"/>
                    </a:cubicBezTo>
                    <a:cubicBezTo>
                      <a:pt x="512" y="1044"/>
                      <a:pt x="512" y="1044"/>
                      <a:pt x="512" y="1044"/>
                    </a:cubicBezTo>
                    <a:cubicBezTo>
                      <a:pt x="512" y="1078"/>
                      <a:pt x="484" y="1106"/>
                      <a:pt x="450" y="110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18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569376E1-62F3-465B-ABF7-3A295EB2AC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38488" y="1223963"/>
                <a:ext cx="1957388" cy="4222750"/>
              </a:xfrm>
              <a:custGeom>
                <a:avLst/>
                <a:gdLst>
                  <a:gd name="T0" fmla="*/ 451 w 514"/>
                  <a:gd name="T1" fmla="*/ 1108 h 1108"/>
                  <a:gd name="T2" fmla="*/ 63 w 514"/>
                  <a:gd name="T3" fmla="*/ 1108 h 1108"/>
                  <a:gd name="T4" fmla="*/ 0 w 514"/>
                  <a:gd name="T5" fmla="*/ 1045 h 1108"/>
                  <a:gd name="T6" fmla="*/ 0 w 514"/>
                  <a:gd name="T7" fmla="*/ 63 h 1108"/>
                  <a:gd name="T8" fmla="*/ 63 w 514"/>
                  <a:gd name="T9" fmla="*/ 0 h 1108"/>
                  <a:gd name="T10" fmla="*/ 451 w 514"/>
                  <a:gd name="T11" fmla="*/ 0 h 1108"/>
                  <a:gd name="T12" fmla="*/ 514 w 514"/>
                  <a:gd name="T13" fmla="*/ 63 h 1108"/>
                  <a:gd name="T14" fmla="*/ 514 w 514"/>
                  <a:gd name="T15" fmla="*/ 1045 h 1108"/>
                  <a:gd name="T16" fmla="*/ 451 w 514"/>
                  <a:gd name="T17" fmla="*/ 1108 h 1108"/>
                  <a:gd name="T18" fmla="*/ 63 w 514"/>
                  <a:gd name="T19" fmla="*/ 3 h 1108"/>
                  <a:gd name="T20" fmla="*/ 3 w 514"/>
                  <a:gd name="T21" fmla="*/ 63 h 1108"/>
                  <a:gd name="T22" fmla="*/ 3 w 514"/>
                  <a:gd name="T23" fmla="*/ 1045 h 1108"/>
                  <a:gd name="T24" fmla="*/ 63 w 514"/>
                  <a:gd name="T25" fmla="*/ 1106 h 1108"/>
                  <a:gd name="T26" fmla="*/ 451 w 514"/>
                  <a:gd name="T27" fmla="*/ 1106 h 1108"/>
                  <a:gd name="T28" fmla="*/ 511 w 514"/>
                  <a:gd name="T29" fmla="*/ 1045 h 1108"/>
                  <a:gd name="T30" fmla="*/ 511 w 514"/>
                  <a:gd name="T31" fmla="*/ 63 h 1108"/>
                  <a:gd name="T32" fmla="*/ 451 w 514"/>
                  <a:gd name="T33" fmla="*/ 3 h 1108"/>
                  <a:gd name="T34" fmla="*/ 63 w 514"/>
                  <a:gd name="T35" fmla="*/ 3 h 1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4" h="1108">
                    <a:moveTo>
                      <a:pt x="451" y="1108"/>
                    </a:moveTo>
                    <a:cubicBezTo>
                      <a:pt x="63" y="1108"/>
                      <a:pt x="63" y="1108"/>
                      <a:pt x="63" y="1108"/>
                    </a:cubicBezTo>
                    <a:cubicBezTo>
                      <a:pt x="29" y="1108"/>
                      <a:pt x="0" y="1080"/>
                      <a:pt x="0" y="1045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28"/>
                      <a:pt x="29" y="0"/>
                      <a:pt x="63" y="0"/>
                    </a:cubicBezTo>
                    <a:cubicBezTo>
                      <a:pt x="451" y="0"/>
                      <a:pt x="451" y="0"/>
                      <a:pt x="451" y="0"/>
                    </a:cubicBezTo>
                    <a:cubicBezTo>
                      <a:pt x="485" y="0"/>
                      <a:pt x="514" y="28"/>
                      <a:pt x="514" y="63"/>
                    </a:cubicBezTo>
                    <a:cubicBezTo>
                      <a:pt x="514" y="1045"/>
                      <a:pt x="514" y="1045"/>
                      <a:pt x="514" y="1045"/>
                    </a:cubicBezTo>
                    <a:cubicBezTo>
                      <a:pt x="514" y="1080"/>
                      <a:pt x="485" y="1108"/>
                      <a:pt x="451" y="1108"/>
                    </a:cubicBezTo>
                    <a:close/>
                    <a:moveTo>
                      <a:pt x="63" y="3"/>
                    </a:moveTo>
                    <a:cubicBezTo>
                      <a:pt x="30" y="3"/>
                      <a:pt x="3" y="30"/>
                      <a:pt x="3" y="63"/>
                    </a:cubicBezTo>
                    <a:cubicBezTo>
                      <a:pt x="3" y="1045"/>
                      <a:pt x="3" y="1045"/>
                      <a:pt x="3" y="1045"/>
                    </a:cubicBezTo>
                    <a:cubicBezTo>
                      <a:pt x="3" y="1079"/>
                      <a:pt x="30" y="1106"/>
                      <a:pt x="63" y="1106"/>
                    </a:cubicBezTo>
                    <a:cubicBezTo>
                      <a:pt x="451" y="1106"/>
                      <a:pt x="451" y="1106"/>
                      <a:pt x="451" y="1106"/>
                    </a:cubicBezTo>
                    <a:cubicBezTo>
                      <a:pt x="484" y="1106"/>
                      <a:pt x="511" y="1079"/>
                      <a:pt x="511" y="1045"/>
                    </a:cubicBezTo>
                    <a:cubicBezTo>
                      <a:pt x="511" y="63"/>
                      <a:pt x="511" y="63"/>
                      <a:pt x="511" y="63"/>
                    </a:cubicBezTo>
                    <a:cubicBezTo>
                      <a:pt x="511" y="30"/>
                      <a:pt x="484" y="3"/>
                      <a:pt x="451" y="3"/>
                    </a:cubicBezTo>
                    <a:lnTo>
                      <a:pt x="63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EA01583-68BE-4D29-9B58-7FEB2C046A57}"/>
                </a:ext>
              </a:extLst>
            </p:cNvPr>
            <p:cNvGrpSpPr/>
            <p:nvPr/>
          </p:nvGrpSpPr>
          <p:grpSpPr>
            <a:xfrm>
              <a:off x="3382963" y="3289300"/>
              <a:ext cx="1079801" cy="1577976"/>
              <a:chOff x="3382963" y="3289300"/>
              <a:chExt cx="1079801" cy="1577976"/>
            </a:xfrm>
          </p:grpSpPr>
          <p:sp>
            <p:nvSpPr>
              <p:cNvPr id="11" name="Rectangle 11">
                <a:extLst>
                  <a:ext uri="{FF2B5EF4-FFF2-40B4-BE49-F238E27FC236}">
                    <a16:creationId xmlns:a16="http://schemas.microsoft.com/office/drawing/2014/main" id="{7C1BA718-A1EB-4020-A60D-FC694C84C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317439"/>
                <a:ext cx="51777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Messages</a:t>
                </a:r>
              </a:p>
            </p:txBody>
          </p:sp>
          <p:sp>
            <p:nvSpPr>
              <p:cNvPr id="12" name="Rectangle 12">
                <a:extLst>
                  <a:ext uri="{FF2B5EF4-FFF2-40B4-BE49-F238E27FC236}">
                    <a16:creationId xmlns:a16="http://schemas.microsoft.com/office/drawing/2014/main" id="{74C94B74-A573-44D4-BAFD-353C9D3C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659188"/>
                <a:ext cx="68768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UA" altLang="ru-UA" sz="800" b="1" i="0" u="none" strike="noStrike" cap="none" normalizeH="0" baseline="0">
                    <a:ln>
                      <a:noFill/>
                    </a:ln>
                    <a:solidFill>
                      <a:schemeClr val="bg2">
                        <a:alpha val="60000"/>
                      </a:schemeClr>
                    </a:solidFill>
                    <a:effectLst/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File Manager</a:t>
                </a:r>
                <a:endParaRPr kumimoji="0" lang="ru-UA" altLang="ru-UA" sz="1800" b="0" i="0" u="none" strike="noStrike" cap="none" normalizeH="0" baseline="0">
                  <a:ln>
                    <a:noFill/>
                  </a:ln>
                  <a:solidFill>
                    <a:schemeClr val="bg2">
                      <a:alpha val="60000"/>
                    </a:schemeClr>
                  </a:solidFill>
                  <a:effectLst/>
                  <a:latin typeface="Montserrat SemiBold" panose="00000700000000000000" pitchFamily="50" charset="-52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Rectangle 13">
                <a:extLst>
                  <a:ext uri="{FF2B5EF4-FFF2-40B4-BE49-F238E27FC236}">
                    <a16:creationId xmlns:a16="http://schemas.microsoft.com/office/drawing/2014/main" id="{B07CC3A8-A369-411F-8495-125E60163E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025900"/>
                <a:ext cx="344646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Wallet</a:t>
                </a:r>
              </a:p>
            </p:txBody>
          </p:sp>
          <p:sp>
            <p:nvSpPr>
              <p:cNvPr id="14" name="Rectangle 14">
                <a:extLst>
                  <a:ext uri="{FF2B5EF4-FFF2-40B4-BE49-F238E27FC236}">
                    <a16:creationId xmlns:a16="http://schemas.microsoft.com/office/drawing/2014/main" id="{B9AA58B8-20AD-4D1A-9D71-9857C2397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387850"/>
                <a:ext cx="43762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Settings</a:t>
                </a:r>
              </a:p>
            </p:txBody>
          </p:sp>
          <p:sp>
            <p:nvSpPr>
              <p:cNvPr id="15" name="Rectangle 15">
                <a:extLst>
                  <a:ext uri="{FF2B5EF4-FFF2-40B4-BE49-F238E27FC236}">
                    <a16:creationId xmlns:a16="http://schemas.microsoft.com/office/drawing/2014/main" id="{7CBFCA80-B7A4-40CD-9113-DE4570F35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714875"/>
                <a:ext cx="42639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Log Out</a:t>
                </a:r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FBC8EC87-7DCB-46E8-8F3E-9C7E2EF5B3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3289300"/>
                <a:ext cx="168275" cy="168275"/>
              </a:xfrm>
              <a:custGeom>
                <a:avLst/>
                <a:gdLst>
                  <a:gd name="T0" fmla="*/ 2 w 44"/>
                  <a:gd name="T1" fmla="*/ 44 h 44"/>
                  <a:gd name="T2" fmla="*/ 1 w 44"/>
                  <a:gd name="T3" fmla="*/ 44 h 44"/>
                  <a:gd name="T4" fmla="*/ 0 w 44"/>
                  <a:gd name="T5" fmla="*/ 42 h 44"/>
                  <a:gd name="T6" fmla="*/ 0 w 44"/>
                  <a:gd name="T7" fmla="*/ 22 h 44"/>
                  <a:gd name="T8" fmla="*/ 20 w 44"/>
                  <a:gd name="T9" fmla="*/ 0 h 44"/>
                  <a:gd name="T10" fmla="*/ 38 w 44"/>
                  <a:gd name="T11" fmla="*/ 7 h 44"/>
                  <a:gd name="T12" fmla="*/ 43 w 44"/>
                  <a:gd name="T13" fmla="*/ 25 h 44"/>
                  <a:gd name="T14" fmla="*/ 25 w 44"/>
                  <a:gd name="T15" fmla="*/ 43 h 44"/>
                  <a:gd name="T16" fmla="*/ 14 w 44"/>
                  <a:gd name="T17" fmla="*/ 42 h 44"/>
                  <a:gd name="T18" fmla="*/ 7 w 44"/>
                  <a:gd name="T19" fmla="*/ 42 h 44"/>
                  <a:gd name="T20" fmla="*/ 2 w 44"/>
                  <a:gd name="T21" fmla="*/ 44 h 44"/>
                  <a:gd name="T22" fmla="*/ 2 w 44"/>
                  <a:gd name="T23" fmla="*/ 44 h 44"/>
                  <a:gd name="T24" fmla="*/ 10 w 44"/>
                  <a:gd name="T25" fmla="*/ 38 h 44"/>
                  <a:gd name="T26" fmla="*/ 15 w 44"/>
                  <a:gd name="T27" fmla="*/ 39 h 44"/>
                  <a:gd name="T28" fmla="*/ 24 w 44"/>
                  <a:gd name="T29" fmla="*/ 40 h 44"/>
                  <a:gd name="T30" fmla="*/ 40 w 44"/>
                  <a:gd name="T31" fmla="*/ 25 h 44"/>
                  <a:gd name="T32" fmla="*/ 35 w 44"/>
                  <a:gd name="T33" fmla="*/ 10 h 44"/>
                  <a:gd name="T34" fmla="*/ 21 w 44"/>
                  <a:gd name="T35" fmla="*/ 4 h 44"/>
                  <a:gd name="T36" fmla="*/ 4 w 44"/>
                  <a:gd name="T37" fmla="*/ 22 h 44"/>
                  <a:gd name="T38" fmla="*/ 4 w 44"/>
                  <a:gd name="T39" fmla="*/ 39 h 44"/>
                  <a:gd name="T40" fmla="*/ 6 w 44"/>
                  <a:gd name="T41" fmla="*/ 39 h 44"/>
                  <a:gd name="T42" fmla="*/ 10 w 44"/>
                  <a:gd name="T43" fmla="*/ 38 h 44"/>
                  <a:gd name="T44" fmla="*/ 13 w 44"/>
                  <a:gd name="T45" fmla="*/ 21 h 44"/>
                  <a:gd name="T46" fmla="*/ 11 w 44"/>
                  <a:gd name="T47" fmla="*/ 23 h 44"/>
                  <a:gd name="T48" fmla="*/ 13 w 44"/>
                  <a:gd name="T49" fmla="*/ 25 h 44"/>
                  <a:gd name="T50" fmla="*/ 15 w 44"/>
                  <a:gd name="T51" fmla="*/ 23 h 44"/>
                  <a:gd name="T52" fmla="*/ 13 w 44"/>
                  <a:gd name="T53" fmla="*/ 21 h 44"/>
                  <a:gd name="T54" fmla="*/ 21 w 44"/>
                  <a:gd name="T55" fmla="*/ 21 h 44"/>
                  <a:gd name="T56" fmla="*/ 19 w 44"/>
                  <a:gd name="T57" fmla="*/ 23 h 44"/>
                  <a:gd name="T58" fmla="*/ 21 w 44"/>
                  <a:gd name="T59" fmla="*/ 25 h 44"/>
                  <a:gd name="T60" fmla="*/ 23 w 44"/>
                  <a:gd name="T61" fmla="*/ 23 h 44"/>
                  <a:gd name="T62" fmla="*/ 21 w 44"/>
                  <a:gd name="T63" fmla="*/ 21 h 44"/>
                  <a:gd name="T64" fmla="*/ 30 w 44"/>
                  <a:gd name="T65" fmla="*/ 21 h 44"/>
                  <a:gd name="T66" fmla="*/ 28 w 44"/>
                  <a:gd name="T67" fmla="*/ 23 h 44"/>
                  <a:gd name="T68" fmla="*/ 30 w 44"/>
                  <a:gd name="T69" fmla="*/ 25 h 44"/>
                  <a:gd name="T70" fmla="*/ 32 w 44"/>
                  <a:gd name="T71" fmla="*/ 23 h 44"/>
                  <a:gd name="T72" fmla="*/ 30 w 44"/>
                  <a:gd name="T73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4" h="44">
                    <a:moveTo>
                      <a:pt x="2" y="44"/>
                    </a:moveTo>
                    <a:cubicBezTo>
                      <a:pt x="1" y="44"/>
                      <a:pt x="1" y="44"/>
                      <a:pt x="1" y="44"/>
                    </a:cubicBezTo>
                    <a:cubicBezTo>
                      <a:pt x="0" y="43"/>
                      <a:pt x="0" y="43"/>
                      <a:pt x="0" y="4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1"/>
                      <a:pt x="9" y="1"/>
                      <a:pt x="20" y="0"/>
                    </a:cubicBezTo>
                    <a:cubicBezTo>
                      <a:pt x="27" y="0"/>
                      <a:pt x="33" y="2"/>
                      <a:pt x="38" y="7"/>
                    </a:cubicBezTo>
                    <a:cubicBezTo>
                      <a:pt x="42" y="12"/>
                      <a:pt x="44" y="18"/>
                      <a:pt x="43" y="25"/>
                    </a:cubicBezTo>
                    <a:cubicBezTo>
                      <a:pt x="42" y="35"/>
                      <a:pt x="34" y="42"/>
                      <a:pt x="25" y="43"/>
                    </a:cubicBezTo>
                    <a:cubicBezTo>
                      <a:pt x="21" y="44"/>
                      <a:pt x="17" y="43"/>
                      <a:pt x="14" y="42"/>
                    </a:cubicBezTo>
                    <a:cubicBezTo>
                      <a:pt x="12" y="41"/>
                      <a:pt x="9" y="41"/>
                      <a:pt x="7" y="42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2" y="44"/>
                      <a:pt x="2" y="44"/>
                      <a:pt x="2" y="44"/>
                    </a:cubicBezTo>
                    <a:close/>
                    <a:moveTo>
                      <a:pt x="10" y="38"/>
                    </a:moveTo>
                    <a:cubicBezTo>
                      <a:pt x="12" y="38"/>
                      <a:pt x="14" y="38"/>
                      <a:pt x="15" y="39"/>
                    </a:cubicBezTo>
                    <a:cubicBezTo>
                      <a:pt x="18" y="40"/>
                      <a:pt x="21" y="40"/>
                      <a:pt x="24" y="40"/>
                    </a:cubicBezTo>
                    <a:cubicBezTo>
                      <a:pt x="32" y="39"/>
                      <a:pt x="39" y="32"/>
                      <a:pt x="40" y="25"/>
                    </a:cubicBezTo>
                    <a:cubicBezTo>
                      <a:pt x="40" y="19"/>
                      <a:pt x="39" y="14"/>
                      <a:pt x="35" y="10"/>
                    </a:cubicBezTo>
                    <a:cubicBezTo>
                      <a:pt x="31" y="5"/>
                      <a:pt x="26" y="3"/>
                      <a:pt x="21" y="4"/>
                    </a:cubicBezTo>
                    <a:cubicBezTo>
                      <a:pt x="11" y="4"/>
                      <a:pt x="4" y="12"/>
                      <a:pt x="4" y="22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38"/>
                      <a:pt x="9" y="38"/>
                      <a:pt x="10" y="38"/>
                    </a:cubicBezTo>
                    <a:close/>
                    <a:moveTo>
                      <a:pt x="13" y="21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1" y="25"/>
                      <a:pt x="12" y="25"/>
                      <a:pt x="13" y="25"/>
                    </a:cubicBezTo>
                    <a:cubicBezTo>
                      <a:pt x="14" y="25"/>
                      <a:pt x="15" y="25"/>
                      <a:pt x="15" y="23"/>
                    </a:cubicBezTo>
                    <a:cubicBezTo>
                      <a:pt x="15" y="22"/>
                      <a:pt x="14" y="21"/>
                      <a:pt x="13" y="21"/>
                    </a:cubicBezTo>
                    <a:close/>
                    <a:moveTo>
                      <a:pt x="21" y="21"/>
                    </a:moveTo>
                    <a:cubicBezTo>
                      <a:pt x="20" y="21"/>
                      <a:pt x="19" y="22"/>
                      <a:pt x="19" y="23"/>
                    </a:cubicBezTo>
                    <a:cubicBezTo>
                      <a:pt x="19" y="25"/>
                      <a:pt x="20" y="25"/>
                      <a:pt x="21" y="25"/>
                    </a:cubicBezTo>
                    <a:cubicBezTo>
                      <a:pt x="22" y="25"/>
                      <a:pt x="23" y="25"/>
                      <a:pt x="23" y="23"/>
                    </a:cubicBezTo>
                    <a:cubicBezTo>
                      <a:pt x="23" y="22"/>
                      <a:pt x="22" y="21"/>
                      <a:pt x="21" y="21"/>
                    </a:cubicBezTo>
                    <a:close/>
                    <a:moveTo>
                      <a:pt x="30" y="21"/>
                    </a:moveTo>
                    <a:cubicBezTo>
                      <a:pt x="28" y="21"/>
                      <a:pt x="28" y="22"/>
                      <a:pt x="28" y="23"/>
                    </a:cubicBezTo>
                    <a:cubicBezTo>
                      <a:pt x="28" y="25"/>
                      <a:pt x="28" y="25"/>
                      <a:pt x="30" y="25"/>
                    </a:cubicBezTo>
                    <a:cubicBezTo>
                      <a:pt x="31" y="25"/>
                      <a:pt x="32" y="25"/>
                      <a:pt x="32" y="23"/>
                    </a:cubicBezTo>
                    <a:cubicBezTo>
                      <a:pt x="32" y="22"/>
                      <a:pt x="31" y="21"/>
                      <a:pt x="30" y="2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11623132-7D17-4ABA-8235-F9FEFFCF0C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2963" y="4037013"/>
                <a:ext cx="177800" cy="141288"/>
              </a:xfrm>
              <a:custGeom>
                <a:avLst/>
                <a:gdLst>
                  <a:gd name="T0" fmla="*/ 36 w 47"/>
                  <a:gd name="T1" fmla="*/ 0 h 37"/>
                  <a:gd name="T2" fmla="*/ 12 w 47"/>
                  <a:gd name="T3" fmla="*/ 0 h 37"/>
                  <a:gd name="T4" fmla="*/ 0 w 47"/>
                  <a:gd name="T5" fmla="*/ 12 h 37"/>
                  <a:gd name="T6" fmla="*/ 0 w 47"/>
                  <a:gd name="T7" fmla="*/ 26 h 37"/>
                  <a:gd name="T8" fmla="*/ 12 w 47"/>
                  <a:gd name="T9" fmla="*/ 37 h 37"/>
                  <a:gd name="T10" fmla="*/ 36 w 47"/>
                  <a:gd name="T11" fmla="*/ 37 h 37"/>
                  <a:gd name="T12" fmla="*/ 47 w 47"/>
                  <a:gd name="T13" fmla="*/ 26 h 37"/>
                  <a:gd name="T14" fmla="*/ 47 w 47"/>
                  <a:gd name="T15" fmla="*/ 25 h 37"/>
                  <a:gd name="T16" fmla="*/ 47 w 47"/>
                  <a:gd name="T17" fmla="*/ 12 h 37"/>
                  <a:gd name="T18" fmla="*/ 47 w 47"/>
                  <a:gd name="T19" fmla="*/ 12 h 37"/>
                  <a:gd name="T20" fmla="*/ 36 w 47"/>
                  <a:gd name="T21" fmla="*/ 0 h 37"/>
                  <a:gd name="T22" fmla="*/ 44 w 47"/>
                  <a:gd name="T23" fmla="*/ 21 h 37"/>
                  <a:gd name="T24" fmla="*/ 38 w 47"/>
                  <a:gd name="T25" fmla="*/ 21 h 37"/>
                  <a:gd name="T26" fmla="*/ 35 w 47"/>
                  <a:gd name="T27" fmla="*/ 19 h 37"/>
                  <a:gd name="T28" fmla="*/ 38 w 47"/>
                  <a:gd name="T29" fmla="*/ 16 h 37"/>
                  <a:gd name="T30" fmla="*/ 44 w 47"/>
                  <a:gd name="T31" fmla="*/ 16 h 37"/>
                  <a:gd name="T32" fmla="*/ 44 w 47"/>
                  <a:gd name="T33" fmla="*/ 21 h 37"/>
                  <a:gd name="T34" fmla="*/ 38 w 47"/>
                  <a:gd name="T35" fmla="*/ 12 h 37"/>
                  <a:gd name="T36" fmla="*/ 32 w 47"/>
                  <a:gd name="T37" fmla="*/ 19 h 37"/>
                  <a:gd name="T38" fmla="*/ 38 w 47"/>
                  <a:gd name="T39" fmla="*/ 25 h 37"/>
                  <a:gd name="T40" fmla="*/ 44 w 47"/>
                  <a:gd name="T41" fmla="*/ 25 h 37"/>
                  <a:gd name="T42" fmla="*/ 44 w 47"/>
                  <a:gd name="T43" fmla="*/ 26 h 37"/>
                  <a:gd name="T44" fmla="*/ 36 w 47"/>
                  <a:gd name="T45" fmla="*/ 34 h 37"/>
                  <a:gd name="T46" fmla="*/ 12 w 47"/>
                  <a:gd name="T47" fmla="*/ 34 h 37"/>
                  <a:gd name="T48" fmla="*/ 4 w 47"/>
                  <a:gd name="T49" fmla="*/ 26 h 37"/>
                  <a:gd name="T50" fmla="*/ 4 w 47"/>
                  <a:gd name="T51" fmla="*/ 13 h 37"/>
                  <a:gd name="T52" fmla="*/ 23 w 47"/>
                  <a:gd name="T53" fmla="*/ 13 h 37"/>
                  <a:gd name="T54" fmla="*/ 25 w 47"/>
                  <a:gd name="T55" fmla="*/ 11 h 37"/>
                  <a:gd name="T56" fmla="*/ 23 w 47"/>
                  <a:gd name="T57" fmla="*/ 10 h 37"/>
                  <a:gd name="T58" fmla="*/ 4 w 47"/>
                  <a:gd name="T59" fmla="*/ 10 h 37"/>
                  <a:gd name="T60" fmla="*/ 12 w 47"/>
                  <a:gd name="T61" fmla="*/ 4 h 37"/>
                  <a:gd name="T62" fmla="*/ 36 w 47"/>
                  <a:gd name="T63" fmla="*/ 4 h 37"/>
                  <a:gd name="T64" fmla="*/ 44 w 47"/>
                  <a:gd name="T65" fmla="*/ 12 h 37"/>
                  <a:gd name="T66" fmla="*/ 44 w 47"/>
                  <a:gd name="T67" fmla="*/ 12 h 37"/>
                  <a:gd name="T68" fmla="*/ 38 w 47"/>
                  <a:gd name="T69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" h="37">
                    <a:moveTo>
                      <a:pt x="36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32"/>
                      <a:pt x="5" y="37"/>
                      <a:pt x="12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42" y="37"/>
                      <a:pt x="47" y="32"/>
                      <a:pt x="47" y="26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5"/>
                      <a:pt x="42" y="0"/>
                      <a:pt x="36" y="0"/>
                    </a:cubicBezTo>
                    <a:close/>
                    <a:moveTo>
                      <a:pt x="44" y="21"/>
                    </a:move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5" y="20"/>
                      <a:pt x="35" y="19"/>
                    </a:cubicBezTo>
                    <a:cubicBezTo>
                      <a:pt x="35" y="17"/>
                      <a:pt x="37" y="16"/>
                      <a:pt x="38" y="16"/>
                    </a:cubicBezTo>
                    <a:cubicBezTo>
                      <a:pt x="44" y="16"/>
                      <a:pt x="44" y="16"/>
                      <a:pt x="44" y="16"/>
                    </a:cubicBezTo>
                    <a:lnTo>
                      <a:pt x="44" y="21"/>
                    </a:lnTo>
                    <a:close/>
                    <a:moveTo>
                      <a:pt x="38" y="12"/>
                    </a:moveTo>
                    <a:cubicBezTo>
                      <a:pt x="35" y="12"/>
                      <a:pt x="32" y="15"/>
                      <a:pt x="32" y="19"/>
                    </a:cubicBezTo>
                    <a:cubicBezTo>
                      <a:pt x="32" y="22"/>
                      <a:pt x="35" y="25"/>
                      <a:pt x="38" y="25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30"/>
                      <a:pt x="40" y="34"/>
                      <a:pt x="36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7" y="34"/>
                      <a:pt x="4" y="30"/>
                      <a:pt x="4" y="26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3"/>
                      <a:pt x="25" y="12"/>
                      <a:pt x="25" y="11"/>
                    </a:cubicBezTo>
                    <a:cubicBezTo>
                      <a:pt x="25" y="10"/>
                      <a:pt x="24" y="10"/>
                      <a:pt x="23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6"/>
                      <a:pt x="8" y="4"/>
                      <a:pt x="12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40" y="4"/>
                      <a:pt x="44" y="7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lnTo>
                      <a:pt x="38" y="12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2FE9758C-4CF7-4454-B566-80E5781778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94075" y="3662363"/>
                <a:ext cx="155575" cy="153988"/>
              </a:xfrm>
              <a:custGeom>
                <a:avLst/>
                <a:gdLst>
                  <a:gd name="T0" fmla="*/ 35 w 41"/>
                  <a:gd name="T1" fmla="*/ 40 h 40"/>
                  <a:gd name="T2" fmla="*/ 7 w 41"/>
                  <a:gd name="T3" fmla="*/ 40 h 40"/>
                  <a:gd name="T4" fmla="*/ 0 w 41"/>
                  <a:gd name="T5" fmla="*/ 34 h 40"/>
                  <a:gd name="T6" fmla="*/ 0 w 41"/>
                  <a:gd name="T7" fmla="*/ 14 h 40"/>
                  <a:gd name="T8" fmla="*/ 7 w 41"/>
                  <a:gd name="T9" fmla="*/ 8 h 40"/>
                  <a:gd name="T10" fmla="*/ 20 w 41"/>
                  <a:gd name="T11" fmla="*/ 8 h 40"/>
                  <a:gd name="T12" fmla="*/ 25 w 41"/>
                  <a:gd name="T13" fmla="*/ 10 h 40"/>
                  <a:gd name="T14" fmla="*/ 27 w 41"/>
                  <a:gd name="T15" fmla="*/ 13 h 40"/>
                  <a:gd name="T16" fmla="*/ 27 w 41"/>
                  <a:gd name="T17" fmla="*/ 13 h 40"/>
                  <a:gd name="T18" fmla="*/ 29 w 41"/>
                  <a:gd name="T19" fmla="*/ 14 h 40"/>
                  <a:gd name="T20" fmla="*/ 35 w 41"/>
                  <a:gd name="T21" fmla="*/ 14 h 40"/>
                  <a:gd name="T22" fmla="*/ 41 w 41"/>
                  <a:gd name="T23" fmla="*/ 21 h 40"/>
                  <a:gd name="T24" fmla="*/ 41 w 41"/>
                  <a:gd name="T25" fmla="*/ 34 h 40"/>
                  <a:gd name="T26" fmla="*/ 35 w 41"/>
                  <a:gd name="T27" fmla="*/ 40 h 40"/>
                  <a:gd name="T28" fmla="*/ 7 w 41"/>
                  <a:gd name="T29" fmla="*/ 11 h 40"/>
                  <a:gd name="T30" fmla="*/ 3 w 41"/>
                  <a:gd name="T31" fmla="*/ 14 h 40"/>
                  <a:gd name="T32" fmla="*/ 3 w 41"/>
                  <a:gd name="T33" fmla="*/ 34 h 40"/>
                  <a:gd name="T34" fmla="*/ 7 w 41"/>
                  <a:gd name="T35" fmla="*/ 37 h 40"/>
                  <a:gd name="T36" fmla="*/ 35 w 41"/>
                  <a:gd name="T37" fmla="*/ 37 h 40"/>
                  <a:gd name="T38" fmla="*/ 38 w 41"/>
                  <a:gd name="T39" fmla="*/ 34 h 40"/>
                  <a:gd name="T40" fmla="*/ 38 w 41"/>
                  <a:gd name="T41" fmla="*/ 21 h 40"/>
                  <a:gd name="T42" fmla="*/ 35 w 41"/>
                  <a:gd name="T43" fmla="*/ 18 h 40"/>
                  <a:gd name="T44" fmla="*/ 29 w 41"/>
                  <a:gd name="T45" fmla="*/ 18 h 40"/>
                  <a:gd name="T46" fmla="*/ 24 w 41"/>
                  <a:gd name="T47" fmla="*/ 15 h 40"/>
                  <a:gd name="T48" fmla="*/ 22 w 41"/>
                  <a:gd name="T49" fmla="*/ 12 h 40"/>
                  <a:gd name="T50" fmla="*/ 20 w 41"/>
                  <a:gd name="T51" fmla="*/ 11 h 40"/>
                  <a:gd name="T52" fmla="*/ 7 w 41"/>
                  <a:gd name="T53" fmla="*/ 11 h 40"/>
                  <a:gd name="T54" fmla="*/ 35 w 41"/>
                  <a:gd name="T55" fmla="*/ 11 h 40"/>
                  <a:gd name="T56" fmla="*/ 35 w 41"/>
                  <a:gd name="T57" fmla="*/ 2 h 40"/>
                  <a:gd name="T58" fmla="*/ 33 w 41"/>
                  <a:gd name="T59" fmla="*/ 0 h 40"/>
                  <a:gd name="T60" fmla="*/ 8 w 41"/>
                  <a:gd name="T61" fmla="*/ 0 h 40"/>
                  <a:gd name="T62" fmla="*/ 7 w 41"/>
                  <a:gd name="T63" fmla="*/ 2 h 40"/>
                  <a:gd name="T64" fmla="*/ 7 w 41"/>
                  <a:gd name="T65" fmla="*/ 5 h 40"/>
                  <a:gd name="T66" fmla="*/ 8 w 41"/>
                  <a:gd name="T67" fmla="*/ 6 h 40"/>
                  <a:gd name="T68" fmla="*/ 10 w 41"/>
                  <a:gd name="T69" fmla="*/ 5 h 40"/>
                  <a:gd name="T70" fmla="*/ 10 w 41"/>
                  <a:gd name="T71" fmla="*/ 4 h 40"/>
                  <a:gd name="T72" fmla="*/ 31 w 41"/>
                  <a:gd name="T73" fmla="*/ 4 h 40"/>
                  <a:gd name="T74" fmla="*/ 31 w 41"/>
                  <a:gd name="T75" fmla="*/ 11 h 40"/>
                  <a:gd name="T76" fmla="*/ 33 w 41"/>
                  <a:gd name="T77" fmla="*/ 13 h 40"/>
                  <a:gd name="T78" fmla="*/ 35 w 41"/>
                  <a:gd name="T79" fmla="*/ 1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40">
                    <a:moveTo>
                      <a:pt x="35" y="40"/>
                    </a:moveTo>
                    <a:cubicBezTo>
                      <a:pt x="7" y="40"/>
                      <a:pt x="7" y="40"/>
                      <a:pt x="7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1"/>
                      <a:pt x="3" y="8"/>
                      <a:pt x="7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4"/>
                      <a:pt x="28" y="14"/>
                      <a:pt x="29" y="14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8" y="14"/>
                      <a:pt x="41" y="17"/>
                      <a:pt x="41" y="21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7"/>
                      <a:pt x="38" y="40"/>
                      <a:pt x="35" y="40"/>
                    </a:cubicBezTo>
                    <a:close/>
                    <a:moveTo>
                      <a:pt x="7" y="11"/>
                    </a:moveTo>
                    <a:cubicBezTo>
                      <a:pt x="5" y="11"/>
                      <a:pt x="3" y="13"/>
                      <a:pt x="3" y="14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5"/>
                      <a:pt x="5" y="37"/>
                      <a:pt x="7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7" y="37"/>
                      <a:pt x="38" y="35"/>
                      <a:pt x="38" y="34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19"/>
                      <a:pt x="37" y="18"/>
                      <a:pt x="35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8"/>
                      <a:pt x="25" y="17"/>
                      <a:pt x="24" y="15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2"/>
                      <a:pt x="20" y="11"/>
                      <a:pt x="20" y="11"/>
                    </a:cubicBezTo>
                    <a:lnTo>
                      <a:pt x="7" y="11"/>
                    </a:lnTo>
                    <a:close/>
                    <a:moveTo>
                      <a:pt x="35" y="11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1"/>
                      <a:pt x="7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2"/>
                      <a:pt x="32" y="13"/>
                      <a:pt x="33" y="13"/>
                    </a:cubicBezTo>
                    <a:cubicBezTo>
                      <a:pt x="34" y="13"/>
                      <a:pt x="35" y="12"/>
                      <a:pt x="35" y="1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86A2AF12-9380-49B3-97CF-FEFA552B4C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4387850"/>
                <a:ext cx="165100" cy="166688"/>
              </a:xfrm>
              <a:custGeom>
                <a:avLst/>
                <a:gdLst>
                  <a:gd name="T0" fmla="*/ 13 w 43"/>
                  <a:gd name="T1" fmla="*/ 22 h 44"/>
                  <a:gd name="T2" fmla="*/ 30 w 43"/>
                  <a:gd name="T3" fmla="*/ 22 h 44"/>
                  <a:gd name="T4" fmla="*/ 22 w 43"/>
                  <a:gd name="T5" fmla="*/ 17 h 44"/>
                  <a:gd name="T6" fmla="*/ 22 w 43"/>
                  <a:gd name="T7" fmla="*/ 27 h 44"/>
                  <a:gd name="T8" fmla="*/ 22 w 43"/>
                  <a:gd name="T9" fmla="*/ 17 h 44"/>
                  <a:gd name="T10" fmla="*/ 18 w 43"/>
                  <a:gd name="T11" fmla="*/ 44 h 44"/>
                  <a:gd name="T12" fmla="*/ 15 w 43"/>
                  <a:gd name="T13" fmla="*/ 37 h 44"/>
                  <a:gd name="T14" fmla="*/ 7 w 43"/>
                  <a:gd name="T15" fmla="*/ 37 h 44"/>
                  <a:gd name="T16" fmla="*/ 1 w 43"/>
                  <a:gd name="T17" fmla="*/ 29 h 44"/>
                  <a:gd name="T18" fmla="*/ 5 w 43"/>
                  <a:gd name="T19" fmla="*/ 23 h 44"/>
                  <a:gd name="T20" fmla="*/ 5 w 43"/>
                  <a:gd name="T21" fmla="*/ 20 h 44"/>
                  <a:gd name="T22" fmla="*/ 1 w 43"/>
                  <a:gd name="T23" fmla="*/ 14 h 44"/>
                  <a:gd name="T24" fmla="*/ 7 w 43"/>
                  <a:gd name="T25" fmla="*/ 7 h 44"/>
                  <a:gd name="T26" fmla="*/ 15 w 43"/>
                  <a:gd name="T27" fmla="*/ 6 h 44"/>
                  <a:gd name="T28" fmla="*/ 18 w 43"/>
                  <a:gd name="T29" fmla="*/ 0 h 44"/>
                  <a:gd name="T30" fmla="*/ 27 w 43"/>
                  <a:gd name="T31" fmla="*/ 1 h 44"/>
                  <a:gd name="T32" fmla="*/ 31 w 43"/>
                  <a:gd name="T33" fmla="*/ 8 h 44"/>
                  <a:gd name="T34" fmla="*/ 39 w 43"/>
                  <a:gd name="T35" fmla="*/ 7 h 44"/>
                  <a:gd name="T36" fmla="*/ 42 w 43"/>
                  <a:gd name="T37" fmla="*/ 16 h 44"/>
                  <a:gd name="T38" fmla="*/ 39 w 43"/>
                  <a:gd name="T39" fmla="*/ 22 h 44"/>
                  <a:gd name="T40" fmla="*/ 42 w 43"/>
                  <a:gd name="T41" fmla="*/ 27 h 44"/>
                  <a:gd name="T42" fmla="*/ 39 w 43"/>
                  <a:gd name="T43" fmla="*/ 36 h 44"/>
                  <a:gd name="T44" fmla="*/ 31 w 43"/>
                  <a:gd name="T45" fmla="*/ 35 h 44"/>
                  <a:gd name="T46" fmla="*/ 27 w 43"/>
                  <a:gd name="T47" fmla="*/ 42 h 44"/>
                  <a:gd name="T48" fmla="*/ 19 w 43"/>
                  <a:gd name="T49" fmla="*/ 40 h 44"/>
                  <a:gd name="T50" fmla="*/ 25 w 43"/>
                  <a:gd name="T51" fmla="*/ 35 h 44"/>
                  <a:gd name="T52" fmla="*/ 30 w 43"/>
                  <a:gd name="T53" fmla="*/ 32 h 44"/>
                  <a:gd name="T54" fmla="*/ 36 w 43"/>
                  <a:gd name="T55" fmla="*/ 33 h 44"/>
                  <a:gd name="T56" fmla="*/ 35 w 43"/>
                  <a:gd name="T57" fmla="*/ 25 h 44"/>
                  <a:gd name="T58" fmla="*/ 35 w 43"/>
                  <a:gd name="T59" fmla="*/ 22 h 44"/>
                  <a:gd name="T60" fmla="*/ 35 w 43"/>
                  <a:gd name="T61" fmla="*/ 18 h 44"/>
                  <a:gd name="T62" fmla="*/ 36 w 43"/>
                  <a:gd name="T63" fmla="*/ 10 h 44"/>
                  <a:gd name="T64" fmla="*/ 30 w 43"/>
                  <a:gd name="T65" fmla="*/ 11 h 44"/>
                  <a:gd name="T66" fmla="*/ 25 w 43"/>
                  <a:gd name="T67" fmla="*/ 8 h 44"/>
                  <a:gd name="T68" fmla="*/ 19 w 43"/>
                  <a:gd name="T69" fmla="*/ 3 h 44"/>
                  <a:gd name="T70" fmla="*/ 17 w 43"/>
                  <a:gd name="T71" fmla="*/ 9 h 44"/>
                  <a:gd name="T72" fmla="*/ 12 w 43"/>
                  <a:gd name="T73" fmla="*/ 12 h 44"/>
                  <a:gd name="T74" fmla="*/ 5 w 43"/>
                  <a:gd name="T75" fmla="*/ 15 h 44"/>
                  <a:gd name="T76" fmla="*/ 9 w 43"/>
                  <a:gd name="T77" fmla="*/ 20 h 44"/>
                  <a:gd name="T78" fmla="*/ 9 w 43"/>
                  <a:gd name="T79" fmla="*/ 24 h 44"/>
                  <a:gd name="T80" fmla="*/ 5 w 43"/>
                  <a:gd name="T81" fmla="*/ 29 h 44"/>
                  <a:gd name="T82" fmla="*/ 12 w 43"/>
                  <a:gd name="T83" fmla="*/ 32 h 44"/>
                  <a:gd name="T84" fmla="*/ 17 w 43"/>
                  <a:gd name="T85" fmla="*/ 34 h 44"/>
                  <a:gd name="T86" fmla="*/ 19 w 43"/>
                  <a:gd name="T87" fmla="*/ 4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3" h="44">
                    <a:moveTo>
                      <a:pt x="22" y="30"/>
                    </a:moveTo>
                    <a:cubicBezTo>
                      <a:pt x="17" y="30"/>
                      <a:pt x="13" y="26"/>
                      <a:pt x="13" y="22"/>
                    </a:cubicBezTo>
                    <a:cubicBezTo>
                      <a:pt x="13" y="17"/>
                      <a:pt x="17" y="13"/>
                      <a:pt x="22" y="13"/>
                    </a:cubicBezTo>
                    <a:cubicBezTo>
                      <a:pt x="26" y="13"/>
                      <a:pt x="30" y="17"/>
                      <a:pt x="30" y="22"/>
                    </a:cubicBezTo>
                    <a:cubicBezTo>
                      <a:pt x="30" y="26"/>
                      <a:pt x="26" y="30"/>
                      <a:pt x="22" y="30"/>
                    </a:cubicBezTo>
                    <a:close/>
                    <a:moveTo>
                      <a:pt x="22" y="17"/>
                    </a:moveTo>
                    <a:cubicBezTo>
                      <a:pt x="19" y="17"/>
                      <a:pt x="17" y="19"/>
                      <a:pt x="17" y="22"/>
                    </a:cubicBezTo>
                    <a:cubicBezTo>
                      <a:pt x="17" y="24"/>
                      <a:pt x="19" y="27"/>
                      <a:pt x="22" y="27"/>
                    </a:cubicBezTo>
                    <a:cubicBezTo>
                      <a:pt x="24" y="27"/>
                      <a:pt x="27" y="24"/>
                      <a:pt x="27" y="22"/>
                    </a:cubicBezTo>
                    <a:cubicBezTo>
                      <a:pt x="27" y="19"/>
                      <a:pt x="24" y="17"/>
                      <a:pt x="22" y="17"/>
                    </a:cubicBezTo>
                    <a:close/>
                    <a:moveTo>
                      <a:pt x="26" y="44"/>
                    </a:moveTo>
                    <a:cubicBezTo>
                      <a:pt x="18" y="44"/>
                      <a:pt x="18" y="44"/>
                      <a:pt x="18" y="44"/>
                    </a:cubicBezTo>
                    <a:cubicBezTo>
                      <a:pt x="17" y="44"/>
                      <a:pt x="16" y="43"/>
                      <a:pt x="16" y="42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4" y="37"/>
                      <a:pt x="13" y="36"/>
                      <a:pt x="12" y="35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6" y="37"/>
                      <a:pt x="5" y="37"/>
                      <a:pt x="5" y="36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0" y="29"/>
                      <a:pt x="1" y="28"/>
                      <a:pt x="1" y="27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2"/>
                      <a:pt x="5" y="22"/>
                    </a:cubicBezTo>
                    <a:cubicBezTo>
                      <a:pt x="5" y="21"/>
                      <a:pt x="5" y="21"/>
                      <a:pt x="5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6"/>
                      <a:pt x="0" y="15"/>
                      <a:pt x="1" y="1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6" y="6"/>
                      <a:pt x="7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3" y="7"/>
                      <a:pt x="14" y="7"/>
                      <a:pt x="15" y="6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7" y="0"/>
                      <a:pt x="18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7"/>
                      <a:pt x="31" y="7"/>
                      <a:pt x="31" y="8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6"/>
                      <a:pt x="38" y="7"/>
                      <a:pt x="39" y="7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5"/>
                      <a:pt x="43" y="16"/>
                      <a:pt x="42" y="1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9" y="21"/>
                      <a:pt x="39" y="21"/>
                      <a:pt x="39" y="22"/>
                    </a:cubicBezTo>
                    <a:cubicBezTo>
                      <a:pt x="39" y="22"/>
                      <a:pt x="39" y="23"/>
                      <a:pt x="38" y="23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8"/>
                      <a:pt x="43" y="29"/>
                      <a:pt x="43" y="29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7" y="37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36"/>
                      <a:pt x="30" y="37"/>
                      <a:pt x="29" y="37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3"/>
                      <a:pt x="26" y="44"/>
                      <a:pt x="26" y="44"/>
                    </a:cubicBezTo>
                    <a:close/>
                    <a:moveTo>
                      <a:pt x="19" y="40"/>
                    </a:moveTo>
                    <a:cubicBezTo>
                      <a:pt x="24" y="40"/>
                      <a:pt x="24" y="40"/>
                      <a:pt x="24" y="4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6" y="35"/>
                      <a:pt x="26" y="34"/>
                      <a:pt x="27" y="34"/>
                    </a:cubicBezTo>
                    <a:cubicBezTo>
                      <a:pt x="28" y="34"/>
                      <a:pt x="29" y="33"/>
                      <a:pt x="30" y="32"/>
                    </a:cubicBezTo>
                    <a:cubicBezTo>
                      <a:pt x="30" y="32"/>
                      <a:pt x="31" y="32"/>
                      <a:pt x="32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5"/>
                      <a:pt x="35" y="24"/>
                      <a:pt x="35" y="24"/>
                    </a:cubicBezTo>
                    <a:cubicBezTo>
                      <a:pt x="35" y="23"/>
                      <a:pt x="35" y="22"/>
                      <a:pt x="35" y="22"/>
                    </a:cubicBezTo>
                    <a:cubicBezTo>
                      <a:pt x="35" y="21"/>
                      <a:pt x="35" y="20"/>
                      <a:pt x="35" y="20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2"/>
                      <a:pt x="30" y="11"/>
                    </a:cubicBezTo>
                    <a:cubicBezTo>
                      <a:pt x="29" y="11"/>
                      <a:pt x="28" y="10"/>
                      <a:pt x="27" y="9"/>
                    </a:cubicBezTo>
                    <a:cubicBezTo>
                      <a:pt x="26" y="9"/>
                      <a:pt x="26" y="9"/>
                      <a:pt x="25" y="8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6" y="10"/>
                      <a:pt x="15" y="11"/>
                      <a:pt x="14" y="11"/>
                    </a:cubicBezTo>
                    <a:cubicBezTo>
                      <a:pt x="13" y="12"/>
                      <a:pt x="12" y="12"/>
                      <a:pt x="12" y="12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0"/>
                      <a:pt x="9" y="21"/>
                      <a:pt x="9" y="22"/>
                    </a:cubicBezTo>
                    <a:cubicBezTo>
                      <a:pt x="9" y="22"/>
                      <a:pt x="9" y="23"/>
                      <a:pt x="9" y="24"/>
                    </a:cubicBezTo>
                    <a:cubicBezTo>
                      <a:pt x="9" y="24"/>
                      <a:pt x="9" y="25"/>
                      <a:pt x="8" y="25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3"/>
                      <a:pt x="16" y="34"/>
                      <a:pt x="17" y="34"/>
                    </a:cubicBezTo>
                    <a:cubicBezTo>
                      <a:pt x="17" y="34"/>
                      <a:pt x="18" y="35"/>
                      <a:pt x="18" y="35"/>
                    </a:cubicBezTo>
                    <a:lnTo>
                      <a:pt x="19" y="40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43CECC40-D668-4A63-A52C-054ADAC816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05188" y="4725988"/>
                <a:ext cx="136525" cy="141288"/>
              </a:xfrm>
              <a:custGeom>
                <a:avLst/>
                <a:gdLst>
                  <a:gd name="T0" fmla="*/ 36 w 36"/>
                  <a:gd name="T1" fmla="*/ 9 h 37"/>
                  <a:gd name="T2" fmla="*/ 36 w 36"/>
                  <a:gd name="T3" fmla="*/ 28 h 37"/>
                  <a:gd name="T4" fmla="*/ 27 w 36"/>
                  <a:gd name="T5" fmla="*/ 37 h 37"/>
                  <a:gd name="T6" fmla="*/ 15 w 36"/>
                  <a:gd name="T7" fmla="*/ 37 h 37"/>
                  <a:gd name="T8" fmla="*/ 6 w 36"/>
                  <a:gd name="T9" fmla="*/ 28 h 37"/>
                  <a:gd name="T10" fmla="*/ 6 w 36"/>
                  <a:gd name="T11" fmla="*/ 26 h 37"/>
                  <a:gd name="T12" fmla="*/ 8 w 36"/>
                  <a:gd name="T13" fmla="*/ 24 h 37"/>
                  <a:gd name="T14" fmla="*/ 9 w 36"/>
                  <a:gd name="T15" fmla="*/ 26 h 37"/>
                  <a:gd name="T16" fmla="*/ 9 w 36"/>
                  <a:gd name="T17" fmla="*/ 28 h 37"/>
                  <a:gd name="T18" fmla="*/ 15 w 36"/>
                  <a:gd name="T19" fmla="*/ 34 h 37"/>
                  <a:gd name="T20" fmla="*/ 27 w 36"/>
                  <a:gd name="T21" fmla="*/ 34 h 37"/>
                  <a:gd name="T22" fmla="*/ 33 w 36"/>
                  <a:gd name="T23" fmla="*/ 28 h 37"/>
                  <a:gd name="T24" fmla="*/ 33 w 36"/>
                  <a:gd name="T25" fmla="*/ 9 h 37"/>
                  <a:gd name="T26" fmla="*/ 27 w 36"/>
                  <a:gd name="T27" fmla="*/ 3 h 37"/>
                  <a:gd name="T28" fmla="*/ 15 w 36"/>
                  <a:gd name="T29" fmla="*/ 3 h 37"/>
                  <a:gd name="T30" fmla="*/ 9 w 36"/>
                  <a:gd name="T31" fmla="*/ 9 h 37"/>
                  <a:gd name="T32" fmla="*/ 9 w 36"/>
                  <a:gd name="T33" fmla="*/ 11 h 37"/>
                  <a:gd name="T34" fmla="*/ 8 w 36"/>
                  <a:gd name="T35" fmla="*/ 13 h 37"/>
                  <a:gd name="T36" fmla="*/ 6 w 36"/>
                  <a:gd name="T37" fmla="*/ 11 h 37"/>
                  <a:gd name="T38" fmla="*/ 6 w 36"/>
                  <a:gd name="T39" fmla="*/ 9 h 37"/>
                  <a:gd name="T40" fmla="*/ 15 w 36"/>
                  <a:gd name="T41" fmla="*/ 0 h 37"/>
                  <a:gd name="T42" fmla="*/ 27 w 36"/>
                  <a:gd name="T43" fmla="*/ 0 h 37"/>
                  <a:gd name="T44" fmla="*/ 36 w 36"/>
                  <a:gd name="T45" fmla="*/ 9 h 37"/>
                  <a:gd name="T46" fmla="*/ 13 w 36"/>
                  <a:gd name="T47" fmla="*/ 23 h 37"/>
                  <a:gd name="T48" fmla="*/ 13 w 36"/>
                  <a:gd name="T49" fmla="*/ 25 h 37"/>
                  <a:gd name="T50" fmla="*/ 14 w 36"/>
                  <a:gd name="T51" fmla="*/ 26 h 37"/>
                  <a:gd name="T52" fmla="*/ 15 w 36"/>
                  <a:gd name="T53" fmla="*/ 25 h 37"/>
                  <a:gd name="T54" fmla="*/ 21 w 36"/>
                  <a:gd name="T55" fmla="*/ 20 h 37"/>
                  <a:gd name="T56" fmla="*/ 21 w 36"/>
                  <a:gd name="T57" fmla="*/ 20 h 37"/>
                  <a:gd name="T58" fmla="*/ 22 w 36"/>
                  <a:gd name="T59" fmla="*/ 19 h 37"/>
                  <a:gd name="T60" fmla="*/ 22 w 36"/>
                  <a:gd name="T61" fmla="*/ 19 h 37"/>
                  <a:gd name="T62" fmla="*/ 22 w 36"/>
                  <a:gd name="T63" fmla="*/ 19 h 37"/>
                  <a:gd name="T64" fmla="*/ 22 w 36"/>
                  <a:gd name="T65" fmla="*/ 18 h 37"/>
                  <a:gd name="T66" fmla="*/ 22 w 36"/>
                  <a:gd name="T67" fmla="*/ 18 h 37"/>
                  <a:gd name="T68" fmla="*/ 21 w 36"/>
                  <a:gd name="T69" fmla="*/ 18 h 37"/>
                  <a:gd name="T70" fmla="*/ 21 w 36"/>
                  <a:gd name="T71" fmla="*/ 18 h 37"/>
                  <a:gd name="T72" fmla="*/ 15 w 36"/>
                  <a:gd name="T73" fmla="*/ 12 h 37"/>
                  <a:gd name="T74" fmla="*/ 13 w 36"/>
                  <a:gd name="T75" fmla="*/ 12 h 37"/>
                  <a:gd name="T76" fmla="*/ 13 w 36"/>
                  <a:gd name="T77" fmla="*/ 14 h 37"/>
                  <a:gd name="T78" fmla="*/ 16 w 36"/>
                  <a:gd name="T79" fmla="*/ 17 h 37"/>
                  <a:gd name="T80" fmla="*/ 1 w 36"/>
                  <a:gd name="T81" fmla="*/ 17 h 37"/>
                  <a:gd name="T82" fmla="*/ 0 w 36"/>
                  <a:gd name="T83" fmla="*/ 19 h 37"/>
                  <a:gd name="T84" fmla="*/ 1 w 36"/>
                  <a:gd name="T85" fmla="*/ 20 h 37"/>
                  <a:gd name="T86" fmla="*/ 16 w 36"/>
                  <a:gd name="T87" fmla="*/ 20 h 37"/>
                  <a:gd name="T88" fmla="*/ 13 w 36"/>
                  <a:gd name="T89" fmla="*/ 2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6" h="37">
                    <a:moveTo>
                      <a:pt x="36" y="9"/>
                    </a:move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33"/>
                      <a:pt x="32" y="37"/>
                      <a:pt x="27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0" y="37"/>
                      <a:pt x="6" y="33"/>
                      <a:pt x="6" y="28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8" y="24"/>
                    </a:cubicBezTo>
                    <a:cubicBezTo>
                      <a:pt x="8" y="24"/>
                      <a:pt x="9" y="25"/>
                      <a:pt x="9" y="26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31"/>
                      <a:pt x="12" y="34"/>
                      <a:pt x="15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30" y="34"/>
                      <a:pt x="33" y="31"/>
                      <a:pt x="33" y="28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6"/>
                      <a:pt x="30" y="3"/>
                      <a:pt x="27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2" y="3"/>
                      <a:pt x="9" y="6"/>
                      <a:pt x="9" y="9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2"/>
                      <a:pt x="8" y="13"/>
                      <a:pt x="8" y="13"/>
                    </a:cubicBezTo>
                    <a:cubicBezTo>
                      <a:pt x="7" y="13"/>
                      <a:pt x="6" y="12"/>
                      <a:pt x="6" y="11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4"/>
                      <a:pt x="10" y="0"/>
                      <a:pt x="15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32" y="0"/>
                      <a:pt x="36" y="4"/>
                      <a:pt x="36" y="9"/>
                    </a:cubicBezTo>
                    <a:close/>
                    <a:moveTo>
                      <a:pt x="13" y="23"/>
                    </a:moveTo>
                    <a:cubicBezTo>
                      <a:pt x="12" y="24"/>
                      <a:pt x="12" y="25"/>
                      <a:pt x="13" y="25"/>
                    </a:cubicBezTo>
                    <a:cubicBezTo>
                      <a:pt x="13" y="26"/>
                      <a:pt x="14" y="26"/>
                      <a:pt x="14" y="26"/>
                    </a:cubicBezTo>
                    <a:cubicBezTo>
                      <a:pt x="14" y="26"/>
                      <a:pt x="15" y="26"/>
                      <a:pt x="15" y="25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2" y="20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1"/>
                      <a:pt x="14" y="11"/>
                      <a:pt x="13" y="12"/>
                    </a:cubicBezTo>
                    <a:cubicBezTo>
                      <a:pt x="12" y="13"/>
                      <a:pt x="12" y="14"/>
                      <a:pt x="13" y="14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20"/>
                      <a:pt x="0" y="20"/>
                      <a:pt x="1" y="20"/>
                    </a:cubicBezTo>
                    <a:cubicBezTo>
                      <a:pt x="16" y="20"/>
                      <a:pt x="16" y="20"/>
                      <a:pt x="16" y="20"/>
                    </a:cubicBezTo>
                    <a:lnTo>
                      <a:pt x="13" y="2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9C9E056-F020-4AF8-9FA4-84B719556507}"/>
              </a:ext>
            </a:extLst>
          </p:cNvPr>
          <p:cNvGrpSpPr/>
          <p:nvPr/>
        </p:nvGrpSpPr>
        <p:grpSpPr>
          <a:xfrm>
            <a:off x="3141663" y="3231394"/>
            <a:ext cx="1951038" cy="317463"/>
            <a:chOff x="3141663" y="3221831"/>
            <a:chExt cx="1951038" cy="317463"/>
          </a:xfrm>
        </p:grpSpPr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16776EAE-2774-4E8A-86BD-063A8339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1663" y="3224213"/>
              <a:ext cx="1951038" cy="312738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A4D8035-2EF8-4749-8E4F-5945E97FE2BB}"/>
                </a:ext>
              </a:extLst>
            </p:cNvPr>
            <p:cNvCxnSpPr/>
            <p:nvPr/>
          </p:nvCxnSpPr>
          <p:spPr>
            <a:xfrm>
              <a:off x="3148013" y="3221831"/>
              <a:ext cx="0" cy="317463"/>
            </a:xfrm>
            <a:prstGeom prst="line">
              <a:avLst/>
            </a:prstGeom>
            <a:ln w="19050">
              <a:solidFill>
                <a:schemeClr val="bg2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5D727E7-2976-445B-9A73-2CFF3BB094CA}"/>
              </a:ext>
            </a:extLst>
          </p:cNvPr>
          <p:cNvSpPr txBox="1"/>
          <p:nvPr/>
        </p:nvSpPr>
        <p:spPr>
          <a:xfrm>
            <a:off x="6814530" y="2941456"/>
            <a:ext cx="34679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Link youtube: </a:t>
            </a:r>
            <a:r>
              <a:rPr lang="vi-VN" u="sng">
                <a:solidFill>
                  <a:schemeClr val="bg2"/>
                </a:solidFill>
                <a:latin typeface="Montserrat Light" panose="00000400000000000000" pitchFamily="50" charset="-52"/>
              </a:rPr>
              <a:t>https://www.youtube.com/watch?v=ujaKyJIn654</a:t>
            </a:r>
            <a:endParaRPr lang="ru-UA" u="sng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C8D0CA59-741B-74CB-73FB-6CCB68E3812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27198530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 p14:bounceEnd="60000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>
            <a:extLst>
              <a:ext uri="{FF2B5EF4-FFF2-40B4-BE49-F238E27FC236}">
                <a16:creationId xmlns:a16="http://schemas.microsoft.com/office/drawing/2014/main" id="{664DED81-493A-7D4F-D774-F3A8387422E9}"/>
              </a:ext>
            </a:extLst>
          </p:cNvPr>
          <p:cNvGrpSpPr/>
          <p:nvPr/>
        </p:nvGrpSpPr>
        <p:grpSpPr>
          <a:xfrm>
            <a:off x="8423601" y="4990513"/>
            <a:ext cx="1785486" cy="1780276"/>
            <a:chOff x="8813371" y="4781807"/>
            <a:chExt cx="1771759" cy="1766587"/>
          </a:xfrm>
        </p:grpSpPr>
        <p:sp>
          <p:nvSpPr>
            <p:cNvPr id="94" name="Oval 7">
              <a:extLst>
                <a:ext uri="{FF2B5EF4-FFF2-40B4-BE49-F238E27FC236}">
                  <a16:creationId xmlns:a16="http://schemas.microsoft.com/office/drawing/2014/main" id="{FF746453-BD4F-36C1-4116-98C306598C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371" y="4781807"/>
              <a:ext cx="1771759" cy="1766587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softEdge rad="571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BA5BDAF8-B8D1-4997-5A20-78CADB88B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6806" y="4975726"/>
              <a:ext cx="1018338" cy="1015365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F94C84-D8B6-D097-AD60-D2670879F647}"/>
              </a:ext>
            </a:extLst>
          </p:cNvPr>
          <p:cNvGrpSpPr/>
          <p:nvPr/>
        </p:nvGrpSpPr>
        <p:grpSpPr>
          <a:xfrm>
            <a:off x="1325563" y="1800327"/>
            <a:ext cx="3027363" cy="3738563"/>
            <a:chOff x="1325563" y="1566863"/>
            <a:chExt cx="3027363" cy="3738563"/>
          </a:xfrm>
        </p:grpSpPr>
        <p:sp>
          <p:nvSpPr>
            <p:cNvPr id="97" name="Rectangle 6">
              <a:extLst>
                <a:ext uri="{FF2B5EF4-FFF2-40B4-BE49-F238E27FC236}">
                  <a16:creationId xmlns:a16="http://schemas.microsoft.com/office/drawing/2014/main" id="{C3C70AC7-5126-689A-7F71-B5DB7829B3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8" name="Rectangle 8">
              <a:extLst>
                <a:ext uri="{FF2B5EF4-FFF2-40B4-BE49-F238E27FC236}">
                  <a16:creationId xmlns:a16="http://schemas.microsoft.com/office/drawing/2014/main" id="{30AA80EE-03E4-9028-16D8-352B14F14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43CCFC"/>
                </a:gs>
                <a:gs pos="100000">
                  <a:srgbClr val="7C92F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402656E8-5024-0C75-A632-3CD76F8FB795}"/>
                </a:ext>
              </a:extLst>
            </p:cNvPr>
            <p:cNvGrpSpPr/>
            <p:nvPr/>
          </p:nvGrpSpPr>
          <p:grpSpPr>
            <a:xfrm>
              <a:off x="1325563" y="3687763"/>
              <a:ext cx="3027363" cy="1617663"/>
              <a:chOff x="1325563" y="3687763"/>
              <a:chExt cx="3027363" cy="1617663"/>
            </a:xfrm>
          </p:grpSpPr>
          <p:sp>
            <p:nvSpPr>
              <p:cNvPr id="101" name="Rectangle 9">
                <a:extLst>
                  <a:ext uri="{FF2B5EF4-FFF2-40B4-BE49-F238E27FC236}">
                    <a16:creationId xmlns:a16="http://schemas.microsoft.com/office/drawing/2014/main" id="{11BA8AE3-3020-A1C1-2010-90B4A5C76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02" name="Freeform 10">
                <a:extLst>
                  <a:ext uri="{FF2B5EF4-FFF2-40B4-BE49-F238E27FC236}">
                    <a16:creationId xmlns:a16="http://schemas.microsoft.com/office/drawing/2014/main" id="{AD547A21-2257-92FB-D82A-9FFFB8A83B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0" name="Rectangle 20">
              <a:extLst>
                <a:ext uri="{FF2B5EF4-FFF2-40B4-BE49-F238E27FC236}">
                  <a16:creationId xmlns:a16="http://schemas.microsoft.com/office/drawing/2014/main" id="{AAA4132A-46C5-1DD6-0E37-FE29107D2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698" y="4373484"/>
              <a:ext cx="27251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1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GIỚI THIỆU SẢN PHẨM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ADCC40D-F92D-BA54-22DB-8FCCA807F77A}"/>
              </a:ext>
            </a:extLst>
          </p:cNvPr>
          <p:cNvGrpSpPr/>
          <p:nvPr/>
        </p:nvGrpSpPr>
        <p:grpSpPr>
          <a:xfrm>
            <a:off x="3498479" y="4902550"/>
            <a:ext cx="1851396" cy="1845992"/>
            <a:chOff x="3541747" y="4558915"/>
            <a:chExt cx="1875474" cy="1869998"/>
          </a:xfrm>
        </p:grpSpPr>
        <p:sp>
          <p:nvSpPr>
            <p:cNvPr id="104" name="Oval 7">
              <a:extLst>
                <a:ext uri="{FF2B5EF4-FFF2-40B4-BE49-F238E27FC236}">
                  <a16:creationId xmlns:a16="http://schemas.microsoft.com/office/drawing/2014/main" id="{3D59CEEE-384D-479C-D29F-5CA336443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1747" y="4558915"/>
              <a:ext cx="1875474" cy="186999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5" name="Oval 23">
              <a:extLst>
                <a:ext uri="{FF2B5EF4-FFF2-40B4-BE49-F238E27FC236}">
                  <a16:creationId xmlns:a16="http://schemas.microsoft.com/office/drawing/2014/main" id="{5F4384A3-9B84-5472-DF05-BFB18B84F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271" y="4638284"/>
              <a:ext cx="1208344" cy="1211708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296820AA-62E1-A2A6-086A-250A87D5E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1744" y="3960914"/>
            <a:ext cx="628262" cy="1525740"/>
          </a:xfrm>
          <a:custGeom>
            <a:avLst/>
            <a:gdLst>
              <a:gd name="connsiteX0" fmla="*/ 0 w 396911"/>
              <a:gd name="connsiteY0" fmla="*/ 0 h 1133862"/>
              <a:gd name="connsiteX1" fmla="*/ 27910 w 396911"/>
              <a:gd name="connsiteY1" fmla="*/ 8688 h 1133862"/>
              <a:gd name="connsiteX2" fmla="*/ 396911 w 396911"/>
              <a:gd name="connsiteY2" fmla="*/ 566931 h 1133862"/>
              <a:gd name="connsiteX3" fmla="*/ 27910 w 396911"/>
              <a:gd name="connsiteY3" fmla="*/ 1125174 h 1133862"/>
              <a:gd name="connsiteX4" fmla="*/ 0 w 396911"/>
              <a:gd name="connsiteY4" fmla="*/ 1133862 h 1133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911" h="1133862">
                <a:moveTo>
                  <a:pt x="0" y="0"/>
                </a:moveTo>
                <a:lnTo>
                  <a:pt x="27910" y="8688"/>
                </a:lnTo>
                <a:cubicBezTo>
                  <a:pt x="244757" y="100662"/>
                  <a:pt x="396911" y="315978"/>
                  <a:pt x="396911" y="566931"/>
                </a:cubicBezTo>
                <a:cubicBezTo>
                  <a:pt x="396911" y="817884"/>
                  <a:pt x="244757" y="1033201"/>
                  <a:pt x="27910" y="1125174"/>
                </a:cubicBezTo>
                <a:lnTo>
                  <a:pt x="0" y="1133862"/>
                </a:lnTo>
                <a:close/>
              </a:path>
            </a:pathLst>
          </a:custGeom>
          <a:gradFill flip="none" rotWithShape="1">
            <a:gsLst>
              <a:gs pos="99000">
                <a:schemeClr val="accent3"/>
              </a:gs>
              <a:gs pos="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8481B59-0BDE-544B-779B-8EF733232AAA}"/>
              </a:ext>
            </a:extLst>
          </p:cNvPr>
          <p:cNvGrpSpPr/>
          <p:nvPr/>
        </p:nvGrpSpPr>
        <p:grpSpPr>
          <a:xfrm>
            <a:off x="4753768" y="1800327"/>
            <a:ext cx="3027363" cy="3738563"/>
            <a:chOff x="4753768" y="1566863"/>
            <a:chExt cx="3027363" cy="3738563"/>
          </a:xfrm>
        </p:grpSpPr>
        <p:sp>
          <p:nvSpPr>
            <p:cNvPr id="108" name="Rectangle 6">
              <a:extLst>
                <a:ext uri="{FF2B5EF4-FFF2-40B4-BE49-F238E27FC236}">
                  <a16:creationId xmlns:a16="http://schemas.microsoft.com/office/drawing/2014/main" id="{788C36A1-6807-6E56-294F-BB29643695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9" name="Rectangle 8">
              <a:extLst>
                <a:ext uri="{FF2B5EF4-FFF2-40B4-BE49-F238E27FC236}">
                  <a16:creationId xmlns:a16="http://schemas.microsoft.com/office/drawing/2014/main" id="{79D3AE47-B154-8D12-2574-86A9DA7C6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67B0F7"/>
                </a:gs>
                <a:gs pos="100000">
                  <a:srgbClr val="9064E9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0" name="Glass">
              <a:extLst>
                <a:ext uri="{FF2B5EF4-FFF2-40B4-BE49-F238E27FC236}">
                  <a16:creationId xmlns:a16="http://schemas.microsoft.com/office/drawing/2014/main" id="{AAEE0815-E187-0514-BE71-55DAD808381D}"/>
                </a:ext>
              </a:extLst>
            </p:cNvPr>
            <p:cNvGrpSpPr/>
            <p:nvPr/>
          </p:nvGrpSpPr>
          <p:grpSpPr>
            <a:xfrm>
              <a:off x="4753768" y="3687763"/>
              <a:ext cx="3027363" cy="1617663"/>
              <a:chOff x="1325563" y="3687763"/>
              <a:chExt cx="3027363" cy="1617663"/>
            </a:xfrm>
          </p:grpSpPr>
          <p:sp>
            <p:nvSpPr>
              <p:cNvPr id="112" name="Rectangle 9">
                <a:extLst>
                  <a:ext uri="{FF2B5EF4-FFF2-40B4-BE49-F238E27FC236}">
                    <a16:creationId xmlns:a16="http://schemas.microsoft.com/office/drawing/2014/main" id="{B7C8F1E2-F99C-486A-9EE1-07D2D75D6E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3" name="Freeform 10">
                <a:extLst>
                  <a:ext uri="{FF2B5EF4-FFF2-40B4-BE49-F238E27FC236}">
                    <a16:creationId xmlns:a16="http://schemas.microsoft.com/office/drawing/2014/main" id="{D34614A7-6453-2B62-2626-CC25978573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1" name="Rectangle 20">
              <a:extLst>
                <a:ext uri="{FF2B5EF4-FFF2-40B4-BE49-F238E27FC236}">
                  <a16:creationId xmlns:a16="http://schemas.microsoft.com/office/drawing/2014/main" id="{A650449C-68D4-D52C-B20D-CFD5A984D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9404" y="4165605"/>
              <a:ext cx="2616101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02. PHÂN TÍCH USECASE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CÔNG NGHỆ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&amp; THUẬT TOÁN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73F4160-64C5-A23E-719A-14C7E3350FAE}"/>
              </a:ext>
            </a:extLst>
          </p:cNvPr>
          <p:cNvGrpSpPr/>
          <p:nvPr/>
        </p:nvGrpSpPr>
        <p:grpSpPr>
          <a:xfrm>
            <a:off x="8178798" y="1800327"/>
            <a:ext cx="3027363" cy="3934618"/>
            <a:chOff x="8178798" y="1566863"/>
            <a:chExt cx="3027363" cy="3934618"/>
          </a:xfrm>
        </p:grpSpPr>
        <p:sp>
          <p:nvSpPr>
            <p:cNvPr id="115" name="Rectangle 6">
              <a:extLst>
                <a:ext uri="{FF2B5EF4-FFF2-40B4-BE49-F238E27FC236}">
                  <a16:creationId xmlns:a16="http://schemas.microsoft.com/office/drawing/2014/main" id="{DF8A82ED-EC51-BE47-270F-BA237FB39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6" name="Rectangle 8">
              <a:extLst>
                <a:ext uri="{FF2B5EF4-FFF2-40B4-BE49-F238E27FC236}">
                  <a16:creationId xmlns:a16="http://schemas.microsoft.com/office/drawing/2014/main" id="{939E5643-5B73-D2C6-D9B3-EC725A05A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8387F0"/>
                </a:gs>
                <a:gs pos="100000">
                  <a:srgbClr val="9B26D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7" name="Glass">
              <a:extLst>
                <a:ext uri="{FF2B5EF4-FFF2-40B4-BE49-F238E27FC236}">
                  <a16:creationId xmlns:a16="http://schemas.microsoft.com/office/drawing/2014/main" id="{903D1D09-D9FD-20EF-F15A-BCB7EA9D674B}"/>
                </a:ext>
              </a:extLst>
            </p:cNvPr>
            <p:cNvGrpSpPr/>
            <p:nvPr/>
          </p:nvGrpSpPr>
          <p:grpSpPr>
            <a:xfrm>
              <a:off x="8178798" y="3687763"/>
              <a:ext cx="3027363" cy="1617663"/>
              <a:chOff x="1325563" y="3687763"/>
              <a:chExt cx="3027363" cy="1617663"/>
            </a:xfrm>
          </p:grpSpPr>
          <p:sp>
            <p:nvSpPr>
              <p:cNvPr id="120" name="Rectangle 9">
                <a:extLst>
                  <a:ext uri="{FF2B5EF4-FFF2-40B4-BE49-F238E27FC236}">
                    <a16:creationId xmlns:a16="http://schemas.microsoft.com/office/drawing/2014/main" id="{863BD03A-3D79-792A-0E7A-9EF5E2B19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21" name="Freeform 10">
                <a:extLst>
                  <a:ext uri="{FF2B5EF4-FFF2-40B4-BE49-F238E27FC236}">
                    <a16:creationId xmlns:a16="http://schemas.microsoft.com/office/drawing/2014/main" id="{FBB87A78-E16E-0BC7-976F-415C3C3D6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8" name="Rectangle 20">
              <a:extLst>
                <a:ext uri="{FF2B5EF4-FFF2-40B4-BE49-F238E27FC236}">
                  <a16:creationId xmlns:a16="http://schemas.microsoft.com/office/drawing/2014/main" id="{81C18E5F-B14E-20E0-B333-89E01B014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59160" y="4250373"/>
              <a:ext cx="226664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3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DEMO SẢN PHẨM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TỔNG KẾT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CB83AF2D-0218-225B-278B-3E81BDC93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2242" y="4761705"/>
              <a:ext cx="1458514" cy="739776"/>
            </a:xfrm>
            <a:custGeom>
              <a:avLst/>
              <a:gdLst>
                <a:gd name="connsiteX0" fmla="*/ 509169 w 1018338"/>
                <a:gd name="connsiteY0" fmla="*/ 0 h 508003"/>
                <a:gd name="connsiteX1" fmla="*/ 1018338 w 1018338"/>
                <a:gd name="connsiteY1" fmla="*/ 507683 h 508003"/>
                <a:gd name="connsiteX2" fmla="*/ 1018306 w 1018338"/>
                <a:gd name="connsiteY2" fmla="*/ 508003 h 508003"/>
                <a:gd name="connsiteX3" fmla="*/ 33 w 1018338"/>
                <a:gd name="connsiteY3" fmla="*/ 508003 h 508003"/>
                <a:gd name="connsiteX4" fmla="*/ 0 w 1018338"/>
                <a:gd name="connsiteY4" fmla="*/ 507683 h 508003"/>
                <a:gd name="connsiteX5" fmla="*/ 509169 w 1018338"/>
                <a:gd name="connsiteY5" fmla="*/ 0 h 5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8338" h="508003">
                  <a:moveTo>
                    <a:pt x="509169" y="0"/>
                  </a:moveTo>
                  <a:cubicBezTo>
                    <a:pt x="790375" y="0"/>
                    <a:pt x="1018338" y="227297"/>
                    <a:pt x="1018338" y="507683"/>
                  </a:cubicBezTo>
                  <a:lnTo>
                    <a:pt x="1018306" y="508003"/>
                  </a:lnTo>
                  <a:lnTo>
                    <a:pt x="33" y="508003"/>
                  </a:lnTo>
                  <a:lnTo>
                    <a:pt x="0" y="507683"/>
                  </a:lnTo>
                  <a:cubicBezTo>
                    <a:pt x="0" y="227297"/>
                    <a:pt x="227963" y="0"/>
                    <a:pt x="509169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2032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pic>
        <p:nvPicPr>
          <p:cNvPr id="122" name="Picture Placeholder 5">
            <a:extLst>
              <a:ext uri="{FF2B5EF4-FFF2-40B4-BE49-F238E27FC236}">
                <a16:creationId xmlns:a16="http://schemas.microsoft.com/office/drawing/2014/main" id="{570DEBEF-17AC-E7CB-8941-33025357BE0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1328739" y="1800328"/>
            <a:ext cx="3021013" cy="2124075"/>
          </a:xfrm>
          <a:prstGeom prst="rect">
            <a:avLst/>
          </a:prstGeom>
        </p:spPr>
      </p:pic>
      <p:pic>
        <p:nvPicPr>
          <p:cNvPr id="123" name="Picture Placeholder 9">
            <a:extLst>
              <a:ext uri="{FF2B5EF4-FFF2-40B4-BE49-F238E27FC236}">
                <a16:creationId xmlns:a16="http://schemas.microsoft.com/office/drawing/2014/main" id="{8B559A36-97DD-4309-9D42-BC7BFFD85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475694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pic>
        <p:nvPicPr>
          <p:cNvPr id="124" name="Picture Placeholder 26">
            <a:extLst>
              <a:ext uri="{FF2B5EF4-FFF2-40B4-BE49-F238E27FC236}">
                <a16:creationId xmlns:a16="http://schemas.microsoft.com/office/drawing/2014/main" id="{6E64504D-1150-8E87-353E-BB01E27B1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818197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sp>
        <p:nvSpPr>
          <p:cNvPr id="125" name="Rectangle 19">
            <a:extLst>
              <a:ext uri="{FF2B5EF4-FFF2-40B4-BE49-F238E27FC236}">
                <a16:creationId xmlns:a16="http://schemas.microsoft.com/office/drawing/2014/main" id="{80D43BA7-C424-B26C-98B2-361B6E8A1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4499"/>
            <a:ext cx="121920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6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Nội dung bài báo cáo</a:t>
            </a:r>
            <a:endParaRPr lang="ru-UA" altLang="ru-UA" sz="36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940777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2.59259E-6 L 0.10599 0.0037 " pathEditMode="relative" rAng="0" ptsTypes="AA">
                                      <p:cBhvr>
                                        <p:cTn id="13" dur="6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9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decel="625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"/>
                            </p:stCondLst>
                            <p:childTnLst>
                              <p:par>
                                <p:cTn id="25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23">
            <a:extLst>
              <a:ext uri="{FF2B5EF4-FFF2-40B4-BE49-F238E27FC236}">
                <a16:creationId xmlns:a16="http://schemas.microsoft.com/office/drawing/2014/main" id="{A1F68A7B-1A0E-4056-A690-E21AC25B8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183" y="3748973"/>
            <a:ext cx="1031657" cy="103453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61" name="Oval 7">
            <a:extLst>
              <a:ext uri="{FF2B5EF4-FFF2-40B4-BE49-F238E27FC236}">
                <a16:creationId xmlns:a16="http://schemas.microsoft.com/office/drawing/2014/main" id="{104B0004-07DB-4AC6-9340-A23030746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0462" y="2388045"/>
            <a:ext cx="992725" cy="98982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84898A49-2B7D-4969-B2AB-742D0F28D0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-3175"/>
            <a:ext cx="12199938" cy="686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 sz="2400"/>
          </a:p>
        </p:txBody>
      </p:sp>
      <p:sp>
        <p:nvSpPr>
          <p:cNvPr id="62" name="Blur_Sphere">
            <a:extLst>
              <a:ext uri="{FF2B5EF4-FFF2-40B4-BE49-F238E27FC236}">
                <a16:creationId xmlns:a16="http://schemas.microsoft.com/office/drawing/2014/main" id="{1D262267-C5F7-4D17-8486-A2DB9F66E709}"/>
              </a:ext>
            </a:extLst>
          </p:cNvPr>
          <p:cNvSpPr/>
          <p:nvPr/>
        </p:nvSpPr>
        <p:spPr>
          <a:xfrm>
            <a:off x="9464047" y="2204750"/>
            <a:ext cx="875134" cy="1398412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159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/>
          </a:p>
        </p:txBody>
      </p:sp>
      <p:sp>
        <p:nvSpPr>
          <p:cNvPr id="63" name="Blur_Sphere">
            <a:extLst>
              <a:ext uri="{FF2B5EF4-FFF2-40B4-BE49-F238E27FC236}">
                <a16:creationId xmlns:a16="http://schemas.microsoft.com/office/drawing/2014/main" id="{FE1EF694-8832-4FE9-B55C-2EB3CA78096A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2603706" y="3579274"/>
            <a:ext cx="807272" cy="1401749"/>
          </a:xfrm>
          <a:custGeom>
            <a:avLst/>
            <a:gdLst>
              <a:gd name="connsiteX0" fmla="*/ 503963 w 509482"/>
              <a:gd name="connsiteY0" fmla="*/ 0 h 1010734"/>
              <a:gd name="connsiteX1" fmla="*/ 509482 w 509482"/>
              <a:gd name="connsiteY1" fmla="*/ 558 h 1010734"/>
              <a:gd name="connsiteX2" fmla="*/ 509482 w 509482"/>
              <a:gd name="connsiteY2" fmla="*/ 106457 h 1010734"/>
              <a:gd name="connsiteX3" fmla="*/ 509482 w 509482"/>
              <a:gd name="connsiteY3" fmla="*/ 995605 h 1010734"/>
              <a:gd name="connsiteX4" fmla="*/ 509482 w 509482"/>
              <a:gd name="connsiteY4" fmla="*/ 1010176 h 1010734"/>
              <a:gd name="connsiteX5" fmla="*/ 503963 w 509482"/>
              <a:gd name="connsiteY5" fmla="*/ 1010734 h 1010734"/>
              <a:gd name="connsiteX6" fmla="*/ 0 w 509482"/>
              <a:gd name="connsiteY6" fmla="*/ 505367 h 1010734"/>
              <a:gd name="connsiteX7" fmla="*/ 503963 w 509482"/>
              <a:gd name="connsiteY7" fmla="*/ 0 h 1010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9482" h="1010734">
                <a:moveTo>
                  <a:pt x="503963" y="0"/>
                </a:moveTo>
                <a:lnTo>
                  <a:pt x="509482" y="558"/>
                </a:lnTo>
                <a:lnTo>
                  <a:pt x="509482" y="106457"/>
                </a:lnTo>
                <a:cubicBezTo>
                  <a:pt x="509482" y="595597"/>
                  <a:pt x="509482" y="856472"/>
                  <a:pt x="509482" y="995605"/>
                </a:cubicBezTo>
                <a:lnTo>
                  <a:pt x="509482" y="1010176"/>
                </a:lnTo>
                <a:lnTo>
                  <a:pt x="503963" y="1010734"/>
                </a:lnTo>
                <a:cubicBezTo>
                  <a:pt x="225632" y="1010734"/>
                  <a:pt x="0" y="784473"/>
                  <a:pt x="0" y="505367"/>
                </a:cubicBezTo>
                <a:cubicBezTo>
                  <a:pt x="0" y="226261"/>
                  <a:pt x="225632" y="0"/>
                  <a:pt x="50396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81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52" name="Freeform 16">
            <a:extLst>
              <a:ext uri="{FF2B5EF4-FFF2-40B4-BE49-F238E27FC236}">
                <a16:creationId xmlns:a16="http://schemas.microsoft.com/office/drawing/2014/main" id="{BBED9EA4-7EF8-4BDF-9E81-9E91F2B98D6E}"/>
              </a:ext>
            </a:extLst>
          </p:cNvPr>
          <p:cNvSpPr>
            <a:spLocks/>
          </p:cNvSpPr>
          <p:nvPr/>
        </p:nvSpPr>
        <p:spPr bwMode="auto">
          <a:xfrm>
            <a:off x="7316239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58BEFA"/>
              </a:gs>
              <a:gs pos="100000">
                <a:srgbClr val="8C70EC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FB24360-DAD7-4532-8C81-AD7CBCFC63D4}"/>
              </a:ext>
            </a:extLst>
          </p:cNvPr>
          <p:cNvGrpSpPr/>
          <p:nvPr/>
        </p:nvGrpSpPr>
        <p:grpSpPr>
          <a:xfrm>
            <a:off x="2118997" y="1759826"/>
            <a:ext cx="2950541" cy="3606634"/>
            <a:chOff x="1754187" y="2044699"/>
            <a:chExt cx="2484439" cy="3036887"/>
          </a:xfrm>
        </p:grpSpPr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2F9F048F-41A3-4083-82BA-2CD706299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188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EA562C31-78B2-407B-81AF-7CB33AF054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54187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03BF5D1-3861-4928-AB2C-F1069BBE8824}"/>
              </a:ext>
            </a:extLst>
          </p:cNvPr>
          <p:cNvGrpSpPr/>
          <p:nvPr/>
        </p:nvGrpSpPr>
        <p:grpSpPr>
          <a:xfrm>
            <a:off x="7316238" y="1759826"/>
            <a:ext cx="2950541" cy="3606634"/>
            <a:chOff x="4853780" y="2044699"/>
            <a:chExt cx="2484439" cy="3036887"/>
          </a:xfrm>
        </p:grpSpPr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27EB0A7D-7B9A-4D47-B64E-3A5D90AB4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3781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3569F9FE-2585-4F38-857F-B83AF3FE1F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3780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sp>
        <p:nvSpPr>
          <p:cNvPr id="21" name="Freeform 16">
            <a:extLst>
              <a:ext uri="{FF2B5EF4-FFF2-40B4-BE49-F238E27FC236}">
                <a16:creationId xmlns:a16="http://schemas.microsoft.com/office/drawing/2014/main" id="{68512EC5-CF46-4345-A44A-B99F3F6050C1}"/>
              </a:ext>
            </a:extLst>
          </p:cNvPr>
          <p:cNvSpPr>
            <a:spLocks/>
          </p:cNvSpPr>
          <p:nvPr/>
        </p:nvSpPr>
        <p:spPr bwMode="auto">
          <a:xfrm>
            <a:off x="2118998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34D3FD"/>
              </a:gs>
              <a:gs pos="100000">
                <a:srgbClr val="779A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65D7497D-276C-49EE-AE65-D89171D8B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9510" y="4316065"/>
            <a:ext cx="1789517" cy="438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4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THẾ VIÊN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6C174D8-CA42-4B07-89A2-D0C0EC95B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759" y="4314062"/>
            <a:ext cx="2400617" cy="365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0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XUÂN TRƯỜNG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773D1BC0-8463-4CF9-8832-52D84826D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1488" y="606515"/>
            <a:ext cx="345607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48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OUR TEAM</a:t>
            </a:r>
            <a:endParaRPr kumimoji="0" lang="ru-UA" altLang="ru-UA" sz="36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9C2B379-5564-4FC0-A221-07D4B72499A5}"/>
              </a:ext>
            </a:extLst>
          </p:cNvPr>
          <p:cNvGrpSpPr/>
          <p:nvPr/>
        </p:nvGrpSpPr>
        <p:grpSpPr>
          <a:xfrm>
            <a:off x="5190205" y="4358817"/>
            <a:ext cx="2307992" cy="2301254"/>
            <a:chOff x="3418221" y="3581435"/>
            <a:chExt cx="2307992" cy="2301254"/>
          </a:xfrm>
        </p:grpSpPr>
        <p:sp>
          <p:nvSpPr>
            <p:cNvPr id="42" name="Oval 7">
              <a:extLst>
                <a:ext uri="{FF2B5EF4-FFF2-40B4-BE49-F238E27FC236}">
                  <a16:creationId xmlns:a16="http://schemas.microsoft.com/office/drawing/2014/main" id="{2592CBB2-C659-4D2B-B180-A64A14589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8221" y="3581435"/>
              <a:ext cx="2307992" cy="2301254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grpSp>
          <p:nvGrpSpPr>
            <p:cNvPr id="65" name="Sphere">
              <a:extLst>
                <a:ext uri="{FF2B5EF4-FFF2-40B4-BE49-F238E27FC236}">
                  <a16:creationId xmlns:a16="http://schemas.microsoft.com/office/drawing/2014/main" id="{23565D1C-8996-4A9C-A3BE-81F5DC56D4D5}"/>
                </a:ext>
              </a:extLst>
            </p:cNvPr>
            <p:cNvGrpSpPr/>
            <p:nvPr/>
          </p:nvGrpSpPr>
          <p:grpSpPr>
            <a:xfrm>
              <a:off x="3527408" y="3944938"/>
              <a:ext cx="1751036" cy="1859165"/>
              <a:chOff x="8184987" y="-24488"/>
              <a:chExt cx="1363747" cy="1447961"/>
            </a:xfrm>
          </p:grpSpPr>
          <p:sp>
            <p:nvSpPr>
              <p:cNvPr id="66" name="Oval 7">
                <a:extLst>
                  <a:ext uri="{FF2B5EF4-FFF2-40B4-BE49-F238E27FC236}">
                    <a16:creationId xmlns:a16="http://schemas.microsoft.com/office/drawing/2014/main" id="{8A3A366B-043A-4B0D-B6F9-D0B4FCB50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3">
                      <a:lumMod val="60000"/>
                      <a:lumOff val="4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67" name="Oval 7">
                <a:extLst>
                  <a:ext uri="{FF2B5EF4-FFF2-40B4-BE49-F238E27FC236}">
                    <a16:creationId xmlns:a16="http://schemas.microsoft.com/office/drawing/2014/main" id="{E5723469-6AB2-45CE-99D0-F8ACF8C80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84987" y="-24488"/>
                <a:ext cx="1226899" cy="1153428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>
                <a:softEdge rad="3810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2F4C851-2DF8-4613-AA2A-934DCB13A4AA}"/>
              </a:ext>
            </a:extLst>
          </p:cNvPr>
          <p:cNvGrpSpPr/>
          <p:nvPr/>
        </p:nvGrpSpPr>
        <p:grpSpPr>
          <a:xfrm>
            <a:off x="8120147" y="5329500"/>
            <a:ext cx="1026338" cy="1128688"/>
            <a:chOff x="5657850" y="4408488"/>
            <a:chExt cx="1146175" cy="1260475"/>
          </a:xfrm>
        </p:grpSpPr>
        <p:sp>
          <p:nvSpPr>
            <p:cNvPr id="69" name="Freeform 72">
              <a:extLst>
                <a:ext uri="{FF2B5EF4-FFF2-40B4-BE49-F238E27FC236}">
                  <a16:creationId xmlns:a16="http://schemas.microsoft.com/office/drawing/2014/main" id="{C1C4EE61-A874-4146-82BE-8F9333E52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238" y="4583113"/>
              <a:ext cx="871538" cy="952500"/>
            </a:xfrm>
            <a:custGeom>
              <a:avLst/>
              <a:gdLst>
                <a:gd name="T0" fmla="*/ 222 w 229"/>
                <a:gd name="T1" fmla="*/ 52 h 250"/>
                <a:gd name="T2" fmla="*/ 207 w 229"/>
                <a:gd name="T3" fmla="*/ 22 h 250"/>
                <a:gd name="T4" fmla="*/ 182 w 229"/>
                <a:gd name="T5" fmla="*/ 0 h 250"/>
                <a:gd name="T6" fmla="*/ 197 w 229"/>
                <a:gd name="T7" fmla="*/ 30 h 250"/>
                <a:gd name="T8" fmla="*/ 103 w 229"/>
                <a:gd name="T9" fmla="*/ 193 h 250"/>
                <a:gd name="T10" fmla="*/ 0 w 229"/>
                <a:gd name="T11" fmla="*/ 209 h 250"/>
                <a:gd name="T12" fmla="*/ 25 w 229"/>
                <a:gd name="T13" fmla="*/ 232 h 250"/>
                <a:gd name="T14" fmla="*/ 128 w 229"/>
                <a:gd name="T15" fmla="*/ 215 h 250"/>
                <a:gd name="T16" fmla="*/ 222 w 229"/>
                <a:gd name="T17" fmla="*/ 5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250">
                  <a:moveTo>
                    <a:pt x="222" y="52"/>
                  </a:moveTo>
                  <a:cubicBezTo>
                    <a:pt x="221" y="39"/>
                    <a:pt x="215" y="29"/>
                    <a:pt x="207" y="2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90" y="6"/>
                    <a:pt x="195" y="17"/>
                    <a:pt x="197" y="30"/>
                  </a:cubicBezTo>
                  <a:cubicBezTo>
                    <a:pt x="204" y="79"/>
                    <a:pt x="162" y="152"/>
                    <a:pt x="103" y="193"/>
                  </a:cubicBezTo>
                  <a:cubicBezTo>
                    <a:pt x="60" y="223"/>
                    <a:pt x="21" y="228"/>
                    <a:pt x="0" y="209"/>
                  </a:cubicBezTo>
                  <a:cubicBezTo>
                    <a:pt x="25" y="232"/>
                    <a:pt x="25" y="232"/>
                    <a:pt x="25" y="232"/>
                  </a:cubicBezTo>
                  <a:cubicBezTo>
                    <a:pt x="46" y="250"/>
                    <a:pt x="86" y="245"/>
                    <a:pt x="128" y="215"/>
                  </a:cubicBezTo>
                  <a:cubicBezTo>
                    <a:pt x="187" y="174"/>
                    <a:pt x="229" y="101"/>
                    <a:pt x="222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0" name="Freeform 73">
              <a:extLst>
                <a:ext uri="{FF2B5EF4-FFF2-40B4-BE49-F238E27FC236}">
                  <a16:creationId xmlns:a16="http://schemas.microsoft.com/office/drawing/2014/main" id="{1C9A298C-C438-4C46-A434-ECF890416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850" y="4408488"/>
              <a:ext cx="1042988" cy="1143000"/>
            </a:xfrm>
            <a:custGeom>
              <a:avLst/>
              <a:gdLst>
                <a:gd name="T0" fmla="*/ 248 w 274"/>
                <a:gd name="T1" fmla="*/ 23 h 300"/>
                <a:gd name="T2" fmla="*/ 123 w 274"/>
                <a:gd name="T3" fmla="*/ 43 h 300"/>
                <a:gd name="T4" fmla="*/ 8 w 274"/>
                <a:gd name="T5" fmla="*/ 241 h 300"/>
                <a:gd name="T6" fmla="*/ 27 w 274"/>
                <a:gd name="T7" fmla="*/ 278 h 300"/>
                <a:gd name="T8" fmla="*/ 52 w 274"/>
                <a:gd name="T9" fmla="*/ 300 h 300"/>
                <a:gd name="T10" fmla="*/ 34 w 274"/>
                <a:gd name="T11" fmla="*/ 263 h 300"/>
                <a:gd name="T12" fmla="*/ 148 w 274"/>
                <a:gd name="T13" fmla="*/ 65 h 300"/>
                <a:gd name="T14" fmla="*/ 274 w 274"/>
                <a:gd name="T15" fmla="*/ 45 h 300"/>
                <a:gd name="T16" fmla="*/ 248 w 274"/>
                <a:gd name="T17" fmla="*/ 2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300">
                  <a:moveTo>
                    <a:pt x="248" y="23"/>
                  </a:moveTo>
                  <a:cubicBezTo>
                    <a:pt x="223" y="0"/>
                    <a:pt x="175" y="6"/>
                    <a:pt x="123" y="43"/>
                  </a:cubicBezTo>
                  <a:cubicBezTo>
                    <a:pt x="51" y="93"/>
                    <a:pt x="0" y="181"/>
                    <a:pt x="8" y="241"/>
                  </a:cubicBezTo>
                  <a:cubicBezTo>
                    <a:pt x="11" y="257"/>
                    <a:pt x="17" y="270"/>
                    <a:pt x="27" y="278"/>
                  </a:cubicBezTo>
                  <a:cubicBezTo>
                    <a:pt x="52" y="300"/>
                    <a:pt x="52" y="300"/>
                    <a:pt x="52" y="300"/>
                  </a:cubicBezTo>
                  <a:cubicBezTo>
                    <a:pt x="43" y="292"/>
                    <a:pt x="36" y="279"/>
                    <a:pt x="34" y="263"/>
                  </a:cubicBezTo>
                  <a:cubicBezTo>
                    <a:pt x="26" y="204"/>
                    <a:pt x="77" y="115"/>
                    <a:pt x="148" y="65"/>
                  </a:cubicBezTo>
                  <a:cubicBezTo>
                    <a:pt x="200" y="28"/>
                    <a:pt x="248" y="23"/>
                    <a:pt x="274" y="45"/>
                  </a:cubicBezTo>
                  <a:lnTo>
                    <a:pt x="248" y="2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1" name="Freeform 74">
              <a:extLst>
                <a:ext uri="{FF2B5EF4-FFF2-40B4-BE49-F238E27FC236}">
                  <a16:creationId xmlns:a16="http://schemas.microsoft.com/office/drawing/2014/main" id="{4180C296-9985-4F16-89C2-0569DC0B17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56275" y="4465638"/>
              <a:ext cx="1047750" cy="1203325"/>
            </a:xfrm>
            <a:custGeom>
              <a:avLst/>
              <a:gdLst>
                <a:gd name="T0" fmla="*/ 122 w 275"/>
                <a:gd name="T1" fmla="*/ 50 h 316"/>
                <a:gd name="T2" fmla="*/ 267 w 275"/>
                <a:gd name="T3" fmla="*/ 67 h 316"/>
                <a:gd name="T4" fmla="*/ 152 w 275"/>
                <a:gd name="T5" fmla="*/ 266 h 316"/>
                <a:gd name="T6" fmla="*/ 8 w 275"/>
                <a:gd name="T7" fmla="*/ 248 h 316"/>
                <a:gd name="T8" fmla="*/ 122 w 275"/>
                <a:gd name="T9" fmla="*/ 50 h 316"/>
                <a:gd name="T10" fmla="*/ 149 w 275"/>
                <a:gd name="T11" fmla="*/ 246 h 316"/>
                <a:gd name="T12" fmla="*/ 243 w 275"/>
                <a:gd name="T13" fmla="*/ 83 h 316"/>
                <a:gd name="T14" fmla="*/ 125 w 275"/>
                <a:gd name="T15" fmla="*/ 69 h 316"/>
                <a:gd name="T16" fmla="*/ 31 w 275"/>
                <a:gd name="T17" fmla="*/ 232 h 316"/>
                <a:gd name="T18" fmla="*/ 149 w 275"/>
                <a:gd name="T19" fmla="*/ 24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5" h="316">
                  <a:moveTo>
                    <a:pt x="122" y="50"/>
                  </a:moveTo>
                  <a:cubicBezTo>
                    <a:pt x="194" y="0"/>
                    <a:pt x="258" y="7"/>
                    <a:pt x="267" y="67"/>
                  </a:cubicBezTo>
                  <a:cubicBezTo>
                    <a:pt x="275" y="127"/>
                    <a:pt x="224" y="216"/>
                    <a:pt x="152" y="266"/>
                  </a:cubicBezTo>
                  <a:cubicBezTo>
                    <a:pt x="81" y="316"/>
                    <a:pt x="16" y="308"/>
                    <a:pt x="8" y="248"/>
                  </a:cubicBezTo>
                  <a:cubicBezTo>
                    <a:pt x="0" y="189"/>
                    <a:pt x="51" y="100"/>
                    <a:pt x="122" y="50"/>
                  </a:cubicBezTo>
                  <a:close/>
                  <a:moveTo>
                    <a:pt x="149" y="246"/>
                  </a:moveTo>
                  <a:cubicBezTo>
                    <a:pt x="208" y="205"/>
                    <a:pt x="250" y="132"/>
                    <a:pt x="243" y="83"/>
                  </a:cubicBezTo>
                  <a:cubicBezTo>
                    <a:pt x="237" y="34"/>
                    <a:pt x="184" y="28"/>
                    <a:pt x="125" y="69"/>
                  </a:cubicBezTo>
                  <a:cubicBezTo>
                    <a:pt x="66" y="110"/>
                    <a:pt x="24" y="183"/>
                    <a:pt x="31" y="232"/>
                  </a:cubicBezTo>
                  <a:cubicBezTo>
                    <a:pt x="38" y="281"/>
                    <a:pt x="91" y="287"/>
                    <a:pt x="149" y="24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018AB4B-BE3F-4E0E-958A-BDD14A522A85}"/>
              </a:ext>
            </a:extLst>
          </p:cNvPr>
          <p:cNvGrpSpPr/>
          <p:nvPr/>
        </p:nvGrpSpPr>
        <p:grpSpPr>
          <a:xfrm>
            <a:off x="7718584" y="1458827"/>
            <a:ext cx="337958" cy="337958"/>
            <a:chOff x="1837668" y="1529646"/>
            <a:chExt cx="337958" cy="337958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5BD8EA16-CF23-4570-B34B-D636E2C0C87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E3B7D182-8A98-425E-AFC6-A03E386C608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A0CC5D8-6C4E-52E6-8FD5-25222CF8BF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2" r="12542"/>
          <a:stretch>
            <a:fillRect/>
          </a:stretch>
        </p:blipFill>
        <p:spPr>
          <a:xfrm>
            <a:off x="2692864" y="2096158"/>
            <a:ext cx="1802808" cy="1805260"/>
          </a:xfr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AB87CD-D7ED-7F0D-0092-D85E73B6705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5" r="12585"/>
          <a:stretch>
            <a:fillRect/>
          </a:stretch>
        </p:blipFill>
        <p:spPr>
          <a:xfrm>
            <a:off x="7862190" y="2066939"/>
            <a:ext cx="1858636" cy="1863698"/>
          </a:xfrm>
        </p:spPr>
      </p:pic>
    </p:spTree>
    <p:extLst>
      <p:ext uri="{BB962C8B-B14F-4D97-AF65-F5344CB8AC3E}">
        <p14:creationId xmlns:p14="http://schemas.microsoft.com/office/powerpoint/2010/main" val="22092095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33333E-7 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-4.07407E-6 L 0.00078 -0.23518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175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6 -7.40741E-7 L 2.08333E-6 -0.23218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2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91667E-6 7.40741E-7 L -2.91667E-6 -0.1162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81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29167E-6 -0.02755 L 2.29167E-6 0.14166 " pathEditMode="relative" rAng="0" ptsTypes="AA">
                                      <p:cBhvr>
                                        <p:cTn id="39" dur="6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23">
            <a:extLst>
              <a:ext uri="{FF2B5EF4-FFF2-40B4-BE49-F238E27FC236}">
                <a16:creationId xmlns:a16="http://schemas.microsoft.com/office/drawing/2014/main" id="{55B5C4C4-FF7B-44B2-8890-EFFE4AC27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521" y="4225415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2" name="Sphere">
            <a:extLst>
              <a:ext uri="{FF2B5EF4-FFF2-40B4-BE49-F238E27FC236}">
                <a16:creationId xmlns:a16="http://schemas.microsoft.com/office/drawing/2014/main" id="{37C33BCB-1F7E-4C13-9A68-B5302DDBE669}"/>
              </a:ext>
            </a:extLst>
          </p:cNvPr>
          <p:cNvGrpSpPr/>
          <p:nvPr/>
        </p:nvGrpSpPr>
        <p:grpSpPr>
          <a:xfrm>
            <a:off x="6437495" y="2085097"/>
            <a:ext cx="1100136" cy="1168062"/>
            <a:chOff x="8266112" y="61656"/>
            <a:chExt cx="1282622" cy="1361817"/>
          </a:xfrm>
        </p:grpSpPr>
        <p:sp>
          <p:nvSpPr>
            <p:cNvPr id="53" name="Oval 7">
              <a:extLst>
                <a:ext uri="{FF2B5EF4-FFF2-40B4-BE49-F238E27FC236}">
                  <a16:creationId xmlns:a16="http://schemas.microsoft.com/office/drawing/2014/main" id="{8E1B2073-E195-48D7-9D5A-3DCE8C087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4" name="Oval 7">
              <a:extLst>
                <a:ext uri="{FF2B5EF4-FFF2-40B4-BE49-F238E27FC236}">
                  <a16:creationId xmlns:a16="http://schemas.microsoft.com/office/drawing/2014/main" id="{E44BD22F-81CD-4E84-8B14-C3E38CEAA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55" name="Blur_Sphere">
            <a:extLst>
              <a:ext uri="{FF2B5EF4-FFF2-40B4-BE49-F238E27FC236}">
                <a16:creationId xmlns:a16="http://schemas.microsoft.com/office/drawing/2014/main" id="{5E1C75E8-B1AB-480C-8EF1-5C843D6A51B9}"/>
              </a:ext>
            </a:extLst>
          </p:cNvPr>
          <p:cNvSpPr/>
          <p:nvPr/>
        </p:nvSpPr>
        <p:spPr>
          <a:xfrm>
            <a:off x="6288177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C62890F-3B40-42FA-BA52-CECB97DE6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9292" y="343192"/>
            <a:ext cx="545341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vi-VN" altLang="ru-UA" sz="3600" b="1">
                <a:solidFill>
                  <a:schemeClr val="bg2"/>
                </a:solidFill>
                <a:latin typeface="Montserrat" panose="00000500000000000000" pitchFamily="50" charset="-52"/>
              </a:rPr>
              <a:t>GIỚI THIỆU SẢN PHẨM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bg2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0AD65B5-4ECF-5EC2-273D-E76C6CD107C5}"/>
              </a:ext>
            </a:extLst>
          </p:cNvPr>
          <p:cNvGrpSpPr/>
          <p:nvPr/>
        </p:nvGrpSpPr>
        <p:grpSpPr>
          <a:xfrm>
            <a:off x="398592" y="1560944"/>
            <a:ext cx="3407270" cy="4364010"/>
            <a:chOff x="1319137" y="1973263"/>
            <a:chExt cx="2382646" cy="3051678"/>
          </a:xfrm>
        </p:grpSpPr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9890BF58-9DC3-4CD4-A149-4D1B6D601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D52FE9F-00EE-42A6-8EB0-1D50EDB33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137" y="4122235"/>
              <a:ext cx="988445" cy="902706"/>
            </a:xfrm>
            <a:custGeom>
              <a:avLst/>
              <a:gdLst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83638 h 619283"/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0 h 619283"/>
                <a:gd name="connsiteX0" fmla="*/ 32672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32672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42474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331660 w 680088"/>
                <a:gd name="connsiteY4" fmla="*/ 619283 h 619283"/>
                <a:gd name="connsiteX5" fmla="*/ 0 w 680088"/>
                <a:gd name="connsiteY5" fmla="*/ 287414 h 619283"/>
                <a:gd name="connsiteX6" fmla="*/ 42474 w 680088"/>
                <a:gd name="connsiteY6" fmla="*/ 0 h 619283"/>
                <a:gd name="connsiteX0" fmla="*/ 42474 w 673201"/>
                <a:gd name="connsiteY0" fmla="*/ 0 h 619283"/>
                <a:gd name="connsiteX1" fmla="*/ 137857 w 673201"/>
                <a:gd name="connsiteY1" fmla="*/ 13936 h 619283"/>
                <a:gd name="connsiteX2" fmla="*/ 673201 w 673201"/>
                <a:gd name="connsiteY2" fmla="*/ 550772 h 619283"/>
                <a:gd name="connsiteX3" fmla="*/ 331660 w 673201"/>
                <a:gd name="connsiteY3" fmla="*/ 619283 h 619283"/>
                <a:gd name="connsiteX4" fmla="*/ 0 w 673201"/>
                <a:gd name="connsiteY4" fmla="*/ 287414 h 619283"/>
                <a:gd name="connsiteX5" fmla="*/ 42474 w 673201"/>
                <a:gd name="connsiteY5" fmla="*/ 0 h 619283"/>
                <a:gd name="connsiteX0" fmla="*/ 42474 w 681369"/>
                <a:gd name="connsiteY0" fmla="*/ 0 h 619283"/>
                <a:gd name="connsiteX1" fmla="*/ 137857 w 681369"/>
                <a:gd name="connsiteY1" fmla="*/ 13936 h 619283"/>
                <a:gd name="connsiteX2" fmla="*/ 681369 w 681369"/>
                <a:gd name="connsiteY2" fmla="*/ 580177 h 619283"/>
                <a:gd name="connsiteX3" fmla="*/ 331660 w 681369"/>
                <a:gd name="connsiteY3" fmla="*/ 619283 h 619283"/>
                <a:gd name="connsiteX4" fmla="*/ 0 w 681369"/>
                <a:gd name="connsiteY4" fmla="*/ 287414 h 619283"/>
                <a:gd name="connsiteX5" fmla="*/ 42474 w 681369"/>
                <a:gd name="connsiteY5" fmla="*/ 0 h 619283"/>
                <a:gd name="connsiteX0" fmla="*/ 31039 w 669934"/>
                <a:gd name="connsiteY0" fmla="*/ 0 h 619283"/>
                <a:gd name="connsiteX1" fmla="*/ 126422 w 669934"/>
                <a:gd name="connsiteY1" fmla="*/ 13936 h 619283"/>
                <a:gd name="connsiteX2" fmla="*/ 669934 w 669934"/>
                <a:gd name="connsiteY2" fmla="*/ 580177 h 619283"/>
                <a:gd name="connsiteX3" fmla="*/ 320225 w 669934"/>
                <a:gd name="connsiteY3" fmla="*/ 619283 h 619283"/>
                <a:gd name="connsiteX4" fmla="*/ 0 w 669934"/>
                <a:gd name="connsiteY4" fmla="*/ 285781 h 619283"/>
                <a:gd name="connsiteX5" fmla="*/ 31039 w 669934"/>
                <a:gd name="connsiteY5" fmla="*/ 0 h 619283"/>
                <a:gd name="connsiteX0" fmla="*/ 39208 w 678103"/>
                <a:gd name="connsiteY0" fmla="*/ 0 h 619283"/>
                <a:gd name="connsiteX1" fmla="*/ 134591 w 678103"/>
                <a:gd name="connsiteY1" fmla="*/ 13936 h 619283"/>
                <a:gd name="connsiteX2" fmla="*/ 678103 w 678103"/>
                <a:gd name="connsiteY2" fmla="*/ 580177 h 619283"/>
                <a:gd name="connsiteX3" fmla="*/ 328394 w 678103"/>
                <a:gd name="connsiteY3" fmla="*/ 619283 h 619283"/>
                <a:gd name="connsiteX4" fmla="*/ 0 w 678103"/>
                <a:gd name="connsiteY4" fmla="*/ 285781 h 619283"/>
                <a:gd name="connsiteX5" fmla="*/ 39208 w 678103"/>
                <a:gd name="connsiteY5" fmla="*/ 0 h 61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8103" h="619283">
                  <a:moveTo>
                    <a:pt x="39208" y="0"/>
                  </a:moveTo>
                  <a:lnTo>
                    <a:pt x="134591" y="13936"/>
                  </a:lnTo>
                  <a:cubicBezTo>
                    <a:pt x="403303" y="69076"/>
                    <a:pt x="623117" y="310716"/>
                    <a:pt x="678103" y="580177"/>
                  </a:cubicBezTo>
                  <a:lnTo>
                    <a:pt x="328394" y="619283"/>
                  </a:lnTo>
                  <a:cubicBezTo>
                    <a:pt x="145409" y="619283"/>
                    <a:pt x="0" y="468881"/>
                    <a:pt x="0" y="285781"/>
                  </a:cubicBezTo>
                  <a:lnTo>
                    <a:pt x="39208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60" name="Glass">
              <a:extLst>
                <a:ext uri="{FF2B5EF4-FFF2-40B4-BE49-F238E27FC236}">
                  <a16:creationId xmlns:a16="http://schemas.microsoft.com/office/drawing/2014/main" id="{F0DAE420-FA41-42B2-960E-5F97A21997BC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5" name="Freeform 8">
                <a:extLst>
                  <a:ext uri="{FF2B5EF4-FFF2-40B4-BE49-F238E27FC236}">
                    <a16:creationId xmlns:a16="http://schemas.microsoft.com/office/drawing/2014/main" id="{807BAA73-C9FA-46F9-9602-9BEB6B93C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72E42F4A-0527-441D-A0DA-77427D5D28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D4BE3C5-0314-4612-AFFA-66FF34FC3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2670" y="4044950"/>
              <a:ext cx="1343025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A95BEB4-D0D1-44CF-8B52-8CC25C1447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A3D4423-5CF4-4B12-B64A-186BAD2B3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414" y="4153059"/>
              <a:ext cx="125098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NHÂN SỰ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492B49A-7BE8-4824-A81D-5B0084F301DD}"/>
                </a:ext>
              </a:extLst>
            </p:cNvPr>
            <p:cNvSpPr txBox="1"/>
            <p:nvPr/>
          </p:nvSpPr>
          <p:spPr>
            <a:xfrm>
              <a:off x="1521783" y="2999521"/>
              <a:ext cx="2121623" cy="925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thông tin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nhân sự dễ dàng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(Thêm, xóa, tìm kiếm, sắp xếp...)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EB70E7F-E8A4-494E-B6A5-E7FD698356C1}"/>
              </a:ext>
            </a:extLst>
          </p:cNvPr>
          <p:cNvGrpSpPr/>
          <p:nvPr/>
        </p:nvGrpSpPr>
        <p:grpSpPr>
          <a:xfrm>
            <a:off x="2529158" y="1217818"/>
            <a:ext cx="828020" cy="740404"/>
            <a:chOff x="5737225" y="2636838"/>
            <a:chExt cx="1365250" cy="122078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3251DFF-4EA2-490D-A8D3-B7F0B0360F9C}"/>
                </a:ext>
              </a:extLst>
            </p:cNvPr>
            <p:cNvGrpSpPr/>
            <p:nvPr/>
          </p:nvGrpSpPr>
          <p:grpSpPr>
            <a:xfrm>
              <a:off x="5826125" y="2751138"/>
              <a:ext cx="1276350" cy="1106488"/>
              <a:chOff x="5826125" y="2751138"/>
              <a:chExt cx="1276350" cy="1106488"/>
            </a:xfrm>
          </p:grpSpPr>
          <p:sp>
            <p:nvSpPr>
              <p:cNvPr id="69" name="Freeform 38">
                <a:extLst>
                  <a:ext uri="{FF2B5EF4-FFF2-40B4-BE49-F238E27FC236}">
                    <a16:creationId xmlns:a16="http://schemas.microsoft.com/office/drawing/2014/main" id="{57441F81-7099-4E80-96CB-2ED5BBC6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3275" y="2751138"/>
                <a:ext cx="1055688" cy="827088"/>
              </a:xfrm>
              <a:custGeom>
                <a:avLst/>
                <a:gdLst>
                  <a:gd name="T0" fmla="*/ 263 w 277"/>
                  <a:gd name="T1" fmla="*/ 47 h 217"/>
                  <a:gd name="T2" fmla="*/ 277 w 277"/>
                  <a:gd name="T3" fmla="*/ 72 h 217"/>
                  <a:gd name="T4" fmla="*/ 171 w 277"/>
                  <a:gd name="T5" fmla="*/ 31 h 217"/>
                  <a:gd name="T6" fmla="*/ 18 w 277"/>
                  <a:gd name="T7" fmla="*/ 162 h 217"/>
                  <a:gd name="T8" fmla="*/ 26 w 277"/>
                  <a:gd name="T9" fmla="*/ 217 h 217"/>
                  <a:gd name="T10" fmla="*/ 12 w 277"/>
                  <a:gd name="T11" fmla="*/ 192 h 217"/>
                  <a:gd name="T12" fmla="*/ 3 w 277"/>
                  <a:gd name="T13" fmla="*/ 138 h 217"/>
                  <a:gd name="T14" fmla="*/ 156 w 277"/>
                  <a:gd name="T15" fmla="*/ 6 h 217"/>
                  <a:gd name="T16" fmla="*/ 263 w 277"/>
                  <a:gd name="T17" fmla="*/ 4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7" h="217">
                    <a:moveTo>
                      <a:pt x="263" y="47"/>
                    </a:moveTo>
                    <a:cubicBezTo>
                      <a:pt x="277" y="72"/>
                      <a:pt x="277" y="72"/>
                      <a:pt x="277" y="72"/>
                    </a:cubicBezTo>
                    <a:cubicBezTo>
                      <a:pt x="260" y="41"/>
                      <a:pt x="220" y="24"/>
                      <a:pt x="171" y="31"/>
                    </a:cubicBezTo>
                    <a:cubicBezTo>
                      <a:pt x="96" y="41"/>
                      <a:pt x="28" y="100"/>
                      <a:pt x="18" y="162"/>
                    </a:cubicBezTo>
                    <a:cubicBezTo>
                      <a:pt x="14" y="183"/>
                      <a:pt x="18" y="202"/>
                      <a:pt x="26" y="217"/>
                    </a:cubicBezTo>
                    <a:cubicBezTo>
                      <a:pt x="12" y="192"/>
                      <a:pt x="12" y="192"/>
                      <a:pt x="12" y="192"/>
                    </a:cubicBezTo>
                    <a:cubicBezTo>
                      <a:pt x="3" y="177"/>
                      <a:pt x="0" y="158"/>
                      <a:pt x="3" y="138"/>
                    </a:cubicBezTo>
                    <a:cubicBezTo>
                      <a:pt x="14" y="75"/>
                      <a:pt x="82" y="16"/>
                      <a:pt x="156" y="6"/>
                    </a:cubicBezTo>
                    <a:cubicBezTo>
                      <a:pt x="206" y="0"/>
                      <a:pt x="245" y="17"/>
                      <a:pt x="263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70" name="Freeform 39">
                <a:extLst>
                  <a:ext uri="{FF2B5EF4-FFF2-40B4-BE49-F238E27FC236}">
                    <a16:creationId xmlns:a16="http://schemas.microsoft.com/office/drawing/2014/main" id="{107BB910-0C98-4E88-81A8-F38E2B5B10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6125" y="2868613"/>
                <a:ext cx="1276350" cy="989013"/>
              </a:xfrm>
              <a:custGeom>
                <a:avLst/>
                <a:gdLst>
                  <a:gd name="T0" fmla="*/ 305 w 335"/>
                  <a:gd name="T1" fmla="*/ 0 h 259"/>
                  <a:gd name="T2" fmla="*/ 320 w 335"/>
                  <a:gd name="T3" fmla="*/ 25 h 259"/>
                  <a:gd name="T4" fmla="*/ 330 w 335"/>
                  <a:gd name="T5" fmla="*/ 91 h 259"/>
                  <a:gd name="T6" fmla="*/ 144 w 335"/>
                  <a:gd name="T7" fmla="*/ 251 h 259"/>
                  <a:gd name="T8" fmla="*/ 14 w 335"/>
                  <a:gd name="T9" fmla="*/ 201 h 259"/>
                  <a:gd name="T10" fmla="*/ 0 w 335"/>
                  <a:gd name="T11" fmla="*/ 177 h 259"/>
                  <a:gd name="T12" fmla="*/ 130 w 335"/>
                  <a:gd name="T13" fmla="*/ 226 h 259"/>
                  <a:gd name="T14" fmla="*/ 316 w 335"/>
                  <a:gd name="T15" fmla="*/ 66 h 259"/>
                  <a:gd name="T16" fmla="*/ 305 w 335"/>
                  <a:gd name="T1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5" h="259">
                    <a:moveTo>
                      <a:pt x="305" y="0"/>
                    </a:moveTo>
                    <a:cubicBezTo>
                      <a:pt x="320" y="25"/>
                      <a:pt x="320" y="25"/>
                      <a:pt x="320" y="25"/>
                    </a:cubicBezTo>
                    <a:cubicBezTo>
                      <a:pt x="330" y="43"/>
                      <a:pt x="335" y="66"/>
                      <a:pt x="330" y="91"/>
                    </a:cubicBezTo>
                    <a:cubicBezTo>
                      <a:pt x="318" y="167"/>
                      <a:pt x="235" y="239"/>
                      <a:pt x="144" y="251"/>
                    </a:cubicBezTo>
                    <a:cubicBezTo>
                      <a:pt x="84" y="259"/>
                      <a:pt x="36" y="239"/>
                      <a:pt x="14" y="201"/>
                    </a:cubicBezTo>
                    <a:cubicBezTo>
                      <a:pt x="0" y="177"/>
                      <a:pt x="0" y="177"/>
                      <a:pt x="0" y="177"/>
                    </a:cubicBezTo>
                    <a:cubicBezTo>
                      <a:pt x="21" y="214"/>
                      <a:pt x="70" y="235"/>
                      <a:pt x="130" y="226"/>
                    </a:cubicBezTo>
                    <a:cubicBezTo>
                      <a:pt x="220" y="214"/>
                      <a:pt x="304" y="143"/>
                      <a:pt x="316" y="66"/>
                    </a:cubicBezTo>
                    <a:cubicBezTo>
                      <a:pt x="320" y="41"/>
                      <a:pt x="316" y="19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8" name="Freeform 40">
              <a:extLst>
                <a:ext uri="{FF2B5EF4-FFF2-40B4-BE49-F238E27FC236}">
                  <a16:creationId xmlns:a16="http://schemas.microsoft.com/office/drawing/2014/main" id="{1392E6BB-9B65-4618-80C9-C8C9710D4F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37225" y="2636838"/>
              <a:ext cx="1343025" cy="1144588"/>
            </a:xfrm>
            <a:custGeom>
              <a:avLst/>
              <a:gdLst>
                <a:gd name="T0" fmla="*/ 198 w 352"/>
                <a:gd name="T1" fmla="*/ 12 h 300"/>
                <a:gd name="T2" fmla="*/ 339 w 352"/>
                <a:gd name="T3" fmla="*/ 127 h 300"/>
                <a:gd name="T4" fmla="*/ 153 w 352"/>
                <a:gd name="T5" fmla="*/ 287 h 300"/>
                <a:gd name="T6" fmla="*/ 12 w 352"/>
                <a:gd name="T7" fmla="*/ 172 h 300"/>
                <a:gd name="T8" fmla="*/ 198 w 352"/>
                <a:gd name="T9" fmla="*/ 12 h 300"/>
                <a:gd name="T10" fmla="*/ 157 w 352"/>
                <a:gd name="T11" fmla="*/ 263 h 300"/>
                <a:gd name="T12" fmla="*/ 310 w 352"/>
                <a:gd name="T13" fmla="*/ 131 h 300"/>
                <a:gd name="T14" fmla="*/ 194 w 352"/>
                <a:gd name="T15" fmla="*/ 36 h 300"/>
                <a:gd name="T16" fmla="*/ 41 w 352"/>
                <a:gd name="T17" fmla="*/ 168 h 300"/>
                <a:gd name="T18" fmla="*/ 157 w 352"/>
                <a:gd name="T19" fmla="*/ 26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2" h="300">
                  <a:moveTo>
                    <a:pt x="198" y="12"/>
                  </a:moveTo>
                  <a:cubicBezTo>
                    <a:pt x="289" y="0"/>
                    <a:pt x="352" y="51"/>
                    <a:pt x="339" y="127"/>
                  </a:cubicBezTo>
                  <a:cubicBezTo>
                    <a:pt x="327" y="204"/>
                    <a:pt x="243" y="275"/>
                    <a:pt x="153" y="287"/>
                  </a:cubicBezTo>
                  <a:cubicBezTo>
                    <a:pt x="63" y="300"/>
                    <a:pt x="0" y="248"/>
                    <a:pt x="12" y="172"/>
                  </a:cubicBezTo>
                  <a:cubicBezTo>
                    <a:pt x="25" y="96"/>
                    <a:pt x="108" y="24"/>
                    <a:pt x="198" y="12"/>
                  </a:cubicBezTo>
                  <a:close/>
                  <a:moveTo>
                    <a:pt x="157" y="263"/>
                  </a:moveTo>
                  <a:cubicBezTo>
                    <a:pt x="231" y="253"/>
                    <a:pt x="300" y="194"/>
                    <a:pt x="310" y="131"/>
                  </a:cubicBezTo>
                  <a:cubicBezTo>
                    <a:pt x="320" y="69"/>
                    <a:pt x="268" y="26"/>
                    <a:pt x="194" y="36"/>
                  </a:cubicBezTo>
                  <a:cubicBezTo>
                    <a:pt x="120" y="46"/>
                    <a:pt x="52" y="105"/>
                    <a:pt x="41" y="168"/>
                  </a:cubicBezTo>
                  <a:cubicBezTo>
                    <a:pt x="31" y="230"/>
                    <a:pt x="83" y="273"/>
                    <a:pt x="157" y="263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CFBC843-57DF-4229-A4E0-EBA5416E9834}"/>
              </a:ext>
            </a:extLst>
          </p:cNvPr>
          <p:cNvGrpSpPr/>
          <p:nvPr/>
        </p:nvGrpSpPr>
        <p:grpSpPr>
          <a:xfrm>
            <a:off x="7599179" y="5349574"/>
            <a:ext cx="684752" cy="709091"/>
            <a:chOff x="3082925" y="1601788"/>
            <a:chExt cx="669925" cy="693738"/>
          </a:xfrm>
        </p:grpSpPr>
        <p:sp>
          <p:nvSpPr>
            <p:cNvPr id="72" name="Freeform 26">
              <a:extLst>
                <a:ext uri="{FF2B5EF4-FFF2-40B4-BE49-F238E27FC236}">
                  <a16:creationId xmlns:a16="http://schemas.microsoft.com/office/drawing/2014/main" id="{B16097C4-69B6-4D3B-B8EB-E11E5031F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663" y="1601788"/>
              <a:ext cx="109538" cy="273050"/>
            </a:xfrm>
            <a:custGeom>
              <a:avLst/>
              <a:gdLst>
                <a:gd name="T0" fmla="*/ 0 w 69"/>
                <a:gd name="T1" fmla="*/ 0 h 172"/>
                <a:gd name="T2" fmla="*/ 43 w 69"/>
                <a:gd name="T3" fmla="*/ 26 h 172"/>
                <a:gd name="T4" fmla="*/ 69 w 69"/>
                <a:gd name="T5" fmla="*/ 172 h 172"/>
                <a:gd name="T6" fmla="*/ 26 w 69"/>
                <a:gd name="T7" fmla="*/ 144 h 172"/>
                <a:gd name="T8" fmla="*/ 0 w 69"/>
                <a:gd name="T9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2">
                  <a:moveTo>
                    <a:pt x="0" y="0"/>
                  </a:moveTo>
                  <a:lnTo>
                    <a:pt x="43" y="26"/>
                  </a:lnTo>
                  <a:lnTo>
                    <a:pt x="69" y="172"/>
                  </a:lnTo>
                  <a:lnTo>
                    <a:pt x="26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3" name="Freeform 27">
              <a:extLst>
                <a:ext uri="{FF2B5EF4-FFF2-40B4-BE49-F238E27FC236}">
                  <a16:creationId xmlns:a16="http://schemas.microsoft.com/office/drawing/2014/main" id="{CFF5036A-ADBA-4FDB-8171-312B5FC46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9913" y="2020888"/>
              <a:ext cx="288925" cy="136525"/>
            </a:xfrm>
            <a:custGeom>
              <a:avLst/>
              <a:gdLst>
                <a:gd name="T0" fmla="*/ 139 w 182"/>
                <a:gd name="T1" fmla="*/ 0 h 86"/>
                <a:gd name="T2" fmla="*/ 182 w 182"/>
                <a:gd name="T3" fmla="*/ 29 h 86"/>
                <a:gd name="T4" fmla="*/ 43 w 182"/>
                <a:gd name="T5" fmla="*/ 86 h 86"/>
                <a:gd name="T6" fmla="*/ 0 w 182"/>
                <a:gd name="T7" fmla="*/ 60 h 86"/>
                <a:gd name="T8" fmla="*/ 139 w 182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86">
                  <a:moveTo>
                    <a:pt x="139" y="0"/>
                  </a:moveTo>
                  <a:lnTo>
                    <a:pt x="182" y="29"/>
                  </a:lnTo>
                  <a:lnTo>
                    <a:pt x="43" y="86"/>
                  </a:lnTo>
                  <a:lnTo>
                    <a:pt x="0" y="6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4" name="Freeform 28">
              <a:extLst>
                <a:ext uri="{FF2B5EF4-FFF2-40B4-BE49-F238E27FC236}">
                  <a16:creationId xmlns:a16="http://schemas.microsoft.com/office/drawing/2014/main" id="{0CC8D65C-9880-47BC-815D-56D639FC7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868488"/>
              <a:ext cx="292100" cy="139700"/>
            </a:xfrm>
            <a:custGeom>
              <a:avLst/>
              <a:gdLst>
                <a:gd name="T0" fmla="*/ 141 w 184"/>
                <a:gd name="T1" fmla="*/ 0 h 88"/>
                <a:gd name="T2" fmla="*/ 184 w 184"/>
                <a:gd name="T3" fmla="*/ 28 h 88"/>
                <a:gd name="T4" fmla="*/ 45 w 184"/>
                <a:gd name="T5" fmla="*/ 88 h 88"/>
                <a:gd name="T6" fmla="*/ 0 w 184"/>
                <a:gd name="T7" fmla="*/ 60 h 88"/>
                <a:gd name="T8" fmla="*/ 141 w 184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88">
                  <a:moveTo>
                    <a:pt x="141" y="0"/>
                  </a:moveTo>
                  <a:lnTo>
                    <a:pt x="184" y="28"/>
                  </a:lnTo>
                  <a:lnTo>
                    <a:pt x="45" y="88"/>
                  </a:lnTo>
                  <a:lnTo>
                    <a:pt x="0" y="6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Freeform 29">
              <a:extLst>
                <a:ext uri="{FF2B5EF4-FFF2-40B4-BE49-F238E27FC236}">
                  <a16:creationId xmlns:a16="http://schemas.microsoft.com/office/drawing/2014/main" id="{68EA2646-D4ED-4A0A-93AB-A5B55C864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7600" y="1735138"/>
              <a:ext cx="95250" cy="177800"/>
            </a:xfrm>
            <a:custGeom>
              <a:avLst/>
              <a:gdLst>
                <a:gd name="T0" fmla="*/ 0 w 60"/>
                <a:gd name="T1" fmla="*/ 0 h 112"/>
                <a:gd name="T2" fmla="*/ 46 w 60"/>
                <a:gd name="T3" fmla="*/ 28 h 112"/>
                <a:gd name="T4" fmla="*/ 60 w 60"/>
                <a:gd name="T5" fmla="*/ 112 h 112"/>
                <a:gd name="T6" fmla="*/ 17 w 60"/>
                <a:gd name="T7" fmla="*/ 84 h 112"/>
                <a:gd name="T8" fmla="*/ 0 w 6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2">
                  <a:moveTo>
                    <a:pt x="0" y="0"/>
                  </a:moveTo>
                  <a:lnTo>
                    <a:pt x="46" y="28"/>
                  </a:lnTo>
                  <a:lnTo>
                    <a:pt x="60" y="112"/>
                  </a:lnTo>
                  <a:lnTo>
                    <a:pt x="17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id="{A6B6B820-D2E3-408D-AF28-97855B028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0" y="2195513"/>
              <a:ext cx="203200" cy="100013"/>
            </a:xfrm>
            <a:custGeom>
              <a:avLst/>
              <a:gdLst>
                <a:gd name="T0" fmla="*/ 82 w 128"/>
                <a:gd name="T1" fmla="*/ 0 h 63"/>
                <a:gd name="T2" fmla="*/ 128 w 128"/>
                <a:gd name="T3" fmla="*/ 27 h 63"/>
                <a:gd name="T4" fmla="*/ 44 w 128"/>
                <a:gd name="T5" fmla="*/ 63 h 63"/>
                <a:gd name="T6" fmla="*/ 0 w 128"/>
                <a:gd name="T7" fmla="*/ 34 h 63"/>
                <a:gd name="T8" fmla="*/ 82 w 128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3">
                  <a:moveTo>
                    <a:pt x="82" y="0"/>
                  </a:moveTo>
                  <a:lnTo>
                    <a:pt x="128" y="27"/>
                  </a:lnTo>
                  <a:lnTo>
                    <a:pt x="44" y="63"/>
                  </a:lnTo>
                  <a:lnTo>
                    <a:pt x="0" y="34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7" name="Freeform 31">
              <a:extLst>
                <a:ext uri="{FF2B5EF4-FFF2-40B4-BE49-F238E27FC236}">
                  <a16:creationId xmlns:a16="http://schemas.microsoft.com/office/drawing/2014/main" id="{C702648D-36E7-4693-BA55-4034AF57A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963738"/>
              <a:ext cx="114300" cy="274638"/>
            </a:xfrm>
            <a:custGeom>
              <a:avLst/>
              <a:gdLst>
                <a:gd name="T0" fmla="*/ 0 w 72"/>
                <a:gd name="T1" fmla="*/ 0 h 173"/>
                <a:gd name="T2" fmla="*/ 45 w 72"/>
                <a:gd name="T3" fmla="*/ 28 h 173"/>
                <a:gd name="T4" fmla="*/ 72 w 72"/>
                <a:gd name="T5" fmla="*/ 173 h 173"/>
                <a:gd name="T6" fmla="*/ 26 w 72"/>
                <a:gd name="T7" fmla="*/ 146 h 173"/>
                <a:gd name="T8" fmla="*/ 0 w 72"/>
                <a:gd name="T9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73">
                  <a:moveTo>
                    <a:pt x="0" y="0"/>
                  </a:moveTo>
                  <a:lnTo>
                    <a:pt x="45" y="28"/>
                  </a:lnTo>
                  <a:lnTo>
                    <a:pt x="72" y="173"/>
                  </a:lnTo>
                  <a:lnTo>
                    <a:pt x="26" y="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8" name="Freeform 32">
              <a:extLst>
                <a:ext uri="{FF2B5EF4-FFF2-40B4-BE49-F238E27FC236}">
                  <a16:creationId xmlns:a16="http://schemas.microsoft.com/office/drawing/2014/main" id="{3EE3655E-719A-476D-AF38-8072E7A14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2925" y="1601788"/>
              <a:ext cx="601663" cy="647700"/>
            </a:xfrm>
            <a:custGeom>
              <a:avLst/>
              <a:gdLst>
                <a:gd name="T0" fmla="*/ 197 w 379"/>
                <a:gd name="T1" fmla="*/ 0 h 408"/>
                <a:gd name="T2" fmla="*/ 223 w 379"/>
                <a:gd name="T3" fmla="*/ 144 h 408"/>
                <a:gd name="T4" fmla="*/ 362 w 379"/>
                <a:gd name="T5" fmla="*/ 84 h 408"/>
                <a:gd name="T6" fmla="*/ 379 w 379"/>
                <a:gd name="T7" fmla="*/ 168 h 408"/>
                <a:gd name="T8" fmla="*/ 238 w 379"/>
                <a:gd name="T9" fmla="*/ 228 h 408"/>
                <a:gd name="T10" fmla="*/ 264 w 379"/>
                <a:gd name="T11" fmla="*/ 374 h 408"/>
                <a:gd name="T12" fmla="*/ 182 w 379"/>
                <a:gd name="T13" fmla="*/ 408 h 408"/>
                <a:gd name="T14" fmla="*/ 156 w 379"/>
                <a:gd name="T15" fmla="*/ 264 h 408"/>
                <a:gd name="T16" fmla="*/ 17 w 379"/>
                <a:gd name="T17" fmla="*/ 324 h 408"/>
                <a:gd name="T18" fmla="*/ 0 w 379"/>
                <a:gd name="T19" fmla="*/ 237 h 408"/>
                <a:gd name="T20" fmla="*/ 142 w 379"/>
                <a:gd name="T21" fmla="*/ 177 h 408"/>
                <a:gd name="T22" fmla="*/ 115 w 379"/>
                <a:gd name="T23" fmla="*/ 33 h 408"/>
                <a:gd name="T24" fmla="*/ 197 w 379"/>
                <a:gd name="T25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9" h="408">
                  <a:moveTo>
                    <a:pt x="197" y="0"/>
                  </a:moveTo>
                  <a:lnTo>
                    <a:pt x="223" y="144"/>
                  </a:lnTo>
                  <a:lnTo>
                    <a:pt x="362" y="84"/>
                  </a:lnTo>
                  <a:lnTo>
                    <a:pt x="379" y="168"/>
                  </a:lnTo>
                  <a:lnTo>
                    <a:pt x="238" y="228"/>
                  </a:lnTo>
                  <a:lnTo>
                    <a:pt x="264" y="374"/>
                  </a:lnTo>
                  <a:lnTo>
                    <a:pt x="182" y="408"/>
                  </a:lnTo>
                  <a:lnTo>
                    <a:pt x="156" y="264"/>
                  </a:lnTo>
                  <a:lnTo>
                    <a:pt x="17" y="324"/>
                  </a:lnTo>
                  <a:lnTo>
                    <a:pt x="0" y="237"/>
                  </a:lnTo>
                  <a:lnTo>
                    <a:pt x="142" y="177"/>
                  </a:lnTo>
                  <a:lnTo>
                    <a:pt x="115" y="33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8D89802-015D-4A87-ACFA-EE83C8088FFE}"/>
              </a:ext>
            </a:extLst>
          </p:cNvPr>
          <p:cNvGrpSpPr/>
          <p:nvPr/>
        </p:nvGrpSpPr>
        <p:grpSpPr>
          <a:xfrm>
            <a:off x="8555136" y="1248242"/>
            <a:ext cx="337958" cy="337958"/>
            <a:chOff x="1837668" y="1529646"/>
            <a:chExt cx="337958" cy="337958"/>
          </a:xfrm>
        </p:grpSpPr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49A6471E-34C4-4BDB-9B1F-7ED20A2B4AD1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CD8A737A-F41E-4C95-9604-59F4B316B52F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98" name="Oval 7">
            <a:extLst>
              <a:ext uri="{FF2B5EF4-FFF2-40B4-BE49-F238E27FC236}">
                <a16:creationId xmlns:a16="http://schemas.microsoft.com/office/drawing/2014/main" id="{4528FAE0-E04B-4A50-9606-32D54B52F8A8}"/>
              </a:ext>
            </a:extLst>
          </p:cNvPr>
          <p:cNvSpPr>
            <a:spLocks noChangeArrowheads="1"/>
          </p:cNvSpPr>
          <p:nvPr/>
        </p:nvSpPr>
        <p:spPr bwMode="auto">
          <a:xfrm rot="20084718">
            <a:off x="9530246" y="379542"/>
            <a:ext cx="703237" cy="592442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lumMod val="20000"/>
                  <a:lumOff val="80000"/>
                </a:schemeClr>
              </a:gs>
              <a:gs pos="11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  <a:effectLst>
            <a:softEdge rad="635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7" name="Oval 23">
            <a:extLst>
              <a:ext uri="{FF2B5EF4-FFF2-40B4-BE49-F238E27FC236}">
                <a16:creationId xmlns:a16="http://schemas.microsoft.com/office/drawing/2014/main" id="{0B1F666C-FAF9-48BC-8247-4F7EB5C945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2158" y="5563480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41832F9-C5C6-4F07-85AC-985E56D5143B}"/>
              </a:ext>
            </a:extLst>
          </p:cNvPr>
          <p:cNvGrpSpPr/>
          <p:nvPr/>
        </p:nvGrpSpPr>
        <p:grpSpPr>
          <a:xfrm>
            <a:off x="4445081" y="3595100"/>
            <a:ext cx="942771" cy="658263"/>
            <a:chOff x="8426350" y="2283055"/>
            <a:chExt cx="942771" cy="658263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183A09CC-1825-43A0-A71E-9D7EFC44C642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162EFA49-61B7-4BA6-8368-577AEC7B5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1" name="Oval 6">
                <a:extLst>
                  <a:ext uri="{FF2B5EF4-FFF2-40B4-BE49-F238E27FC236}">
                    <a16:creationId xmlns:a16="http://schemas.microsoft.com/office/drawing/2014/main" id="{31BFACFA-A784-44B1-A42F-5559D5D225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2" name="Oval 7">
                <a:extLst>
                  <a:ext uri="{FF2B5EF4-FFF2-40B4-BE49-F238E27FC236}">
                    <a16:creationId xmlns:a16="http://schemas.microsoft.com/office/drawing/2014/main" id="{222A772F-9711-4A46-B3FB-FF68A96AB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1CCF1E-4AE0-4262-855A-DD9743E4E5A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27" name="Sphere">
            <a:extLst>
              <a:ext uri="{FF2B5EF4-FFF2-40B4-BE49-F238E27FC236}">
                <a16:creationId xmlns:a16="http://schemas.microsoft.com/office/drawing/2014/main" id="{1BB0D883-C231-9D35-D8BD-AC5872F104D7}"/>
              </a:ext>
            </a:extLst>
          </p:cNvPr>
          <p:cNvGrpSpPr/>
          <p:nvPr/>
        </p:nvGrpSpPr>
        <p:grpSpPr>
          <a:xfrm>
            <a:off x="10281692" y="2085097"/>
            <a:ext cx="1100136" cy="1168062"/>
            <a:chOff x="8266112" y="61656"/>
            <a:chExt cx="1282622" cy="1361817"/>
          </a:xfrm>
        </p:grpSpPr>
        <p:sp>
          <p:nvSpPr>
            <p:cNvPr id="28" name="Oval 7">
              <a:extLst>
                <a:ext uri="{FF2B5EF4-FFF2-40B4-BE49-F238E27FC236}">
                  <a16:creationId xmlns:a16="http://schemas.microsoft.com/office/drawing/2014/main" id="{4B479C60-EBF1-5E84-C1DE-5E54FE4A3E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1" name="Oval 7">
              <a:extLst>
                <a:ext uri="{FF2B5EF4-FFF2-40B4-BE49-F238E27FC236}">
                  <a16:creationId xmlns:a16="http://schemas.microsoft.com/office/drawing/2014/main" id="{8560D168-3E95-A168-EF1D-9A072AF3D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Blur_Sphere">
            <a:extLst>
              <a:ext uri="{FF2B5EF4-FFF2-40B4-BE49-F238E27FC236}">
                <a16:creationId xmlns:a16="http://schemas.microsoft.com/office/drawing/2014/main" id="{7E3B2C3C-D9FB-21E1-C461-2015D2E385B8}"/>
              </a:ext>
            </a:extLst>
          </p:cNvPr>
          <p:cNvSpPr/>
          <p:nvPr/>
        </p:nvSpPr>
        <p:spPr>
          <a:xfrm>
            <a:off x="10132374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E45564B-EDEA-2C9D-D226-8E7F29F6D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1444" y="4026599"/>
            <a:ext cx="716542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Follo</a:t>
            </a:r>
            <a:r>
              <a:rPr kumimoji="0" lang="ru-UA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w Us</a:t>
            </a:r>
            <a:endParaRPr kumimoji="0" lang="ru-UA" altLang="ru-UA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4589C34-1291-7D62-E0A0-B063D06FACA6}"/>
              </a:ext>
            </a:extLst>
          </p:cNvPr>
          <p:cNvGrpSpPr/>
          <p:nvPr/>
        </p:nvGrpSpPr>
        <p:grpSpPr>
          <a:xfrm>
            <a:off x="8289278" y="3595100"/>
            <a:ext cx="942771" cy="658263"/>
            <a:chOff x="8426350" y="2283055"/>
            <a:chExt cx="942771" cy="65826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12D1100-1862-1231-27B4-161A9ACB8599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44" name="Freeform 5">
                <a:extLst>
                  <a:ext uri="{FF2B5EF4-FFF2-40B4-BE49-F238E27FC236}">
                    <a16:creationId xmlns:a16="http://schemas.microsoft.com/office/drawing/2014/main" id="{00A5565B-8FF9-EA4F-6D4D-D1E6B78958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7" name="Oval 6">
                <a:extLst>
                  <a:ext uri="{FF2B5EF4-FFF2-40B4-BE49-F238E27FC236}">
                    <a16:creationId xmlns:a16="http://schemas.microsoft.com/office/drawing/2014/main" id="{F8D6F18B-E39E-5525-BC59-7E6FCD7E6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8" name="Oval 7">
                <a:extLst>
                  <a:ext uri="{FF2B5EF4-FFF2-40B4-BE49-F238E27FC236}">
                    <a16:creationId xmlns:a16="http://schemas.microsoft.com/office/drawing/2014/main" id="{3308E231-7D46-1A9B-A358-C31D4F68D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1645F32-4068-7EC1-852B-42C7AC13C791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FFC823D-9855-6FED-B365-B75ED1EA9CD1}"/>
              </a:ext>
            </a:extLst>
          </p:cNvPr>
          <p:cNvGrpSpPr/>
          <p:nvPr/>
        </p:nvGrpSpPr>
        <p:grpSpPr>
          <a:xfrm>
            <a:off x="4465555" y="1560944"/>
            <a:ext cx="3194147" cy="4168055"/>
            <a:chOff x="1468170" y="1973263"/>
            <a:chExt cx="2233613" cy="2914650"/>
          </a:xfrm>
        </p:grpSpPr>
        <p:sp>
          <p:nvSpPr>
            <p:cNvPr id="83" name="Freeform 8">
              <a:extLst>
                <a:ext uri="{FF2B5EF4-FFF2-40B4-BE49-F238E27FC236}">
                  <a16:creationId xmlns:a16="http://schemas.microsoft.com/office/drawing/2014/main" id="{ACB0A255-5D82-D38B-7F9E-BA7FC1718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85" name="Glass">
              <a:extLst>
                <a:ext uri="{FF2B5EF4-FFF2-40B4-BE49-F238E27FC236}">
                  <a16:creationId xmlns:a16="http://schemas.microsoft.com/office/drawing/2014/main" id="{F0B2AE52-C5C3-9733-FA16-97939EE97D1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90" name="Freeform 8">
                <a:extLst>
                  <a:ext uri="{FF2B5EF4-FFF2-40B4-BE49-F238E27FC236}">
                    <a16:creationId xmlns:a16="http://schemas.microsoft.com/office/drawing/2014/main" id="{F3E8FDA2-BDEC-2315-F0F4-941BCBBBA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91" name="Freeform 9">
                <a:extLst>
                  <a:ext uri="{FF2B5EF4-FFF2-40B4-BE49-F238E27FC236}">
                    <a16:creationId xmlns:a16="http://schemas.microsoft.com/office/drawing/2014/main" id="{48A40C6E-E287-454D-5907-C74B823A0D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9B75E2B5-C7CD-8CE8-E79B-6A143FEE7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64D688CC-496F-D80F-0F93-DA5C25AB6F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6CFC998-30A8-CA77-FA8A-34A83E8F88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3043" y="4153059"/>
              <a:ext cx="146172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PHÒNG BAN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E91901D-7677-182A-9330-0CCCBEC29B7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lượng nhân sự, thông tin nhân sự trong phòng ban.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94" name="Sphere">
            <a:extLst>
              <a:ext uri="{FF2B5EF4-FFF2-40B4-BE49-F238E27FC236}">
                <a16:creationId xmlns:a16="http://schemas.microsoft.com/office/drawing/2014/main" id="{8660972C-FE21-7499-0DDA-EC3C348E4A08}"/>
              </a:ext>
            </a:extLst>
          </p:cNvPr>
          <p:cNvGrpSpPr/>
          <p:nvPr/>
        </p:nvGrpSpPr>
        <p:grpSpPr>
          <a:xfrm>
            <a:off x="10314850" y="2085097"/>
            <a:ext cx="1100136" cy="1168062"/>
            <a:chOff x="8266112" y="61656"/>
            <a:chExt cx="1282622" cy="1361817"/>
          </a:xfrm>
        </p:grpSpPr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854D0C6B-1E88-0F65-82B6-07597678F8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6" name="Oval 7">
              <a:extLst>
                <a:ext uri="{FF2B5EF4-FFF2-40B4-BE49-F238E27FC236}">
                  <a16:creationId xmlns:a16="http://schemas.microsoft.com/office/drawing/2014/main" id="{63F30D88-8608-FE10-F411-B47C7D921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97" name="Blur_Sphere">
            <a:extLst>
              <a:ext uri="{FF2B5EF4-FFF2-40B4-BE49-F238E27FC236}">
                <a16:creationId xmlns:a16="http://schemas.microsoft.com/office/drawing/2014/main" id="{AC3D815A-E17C-F371-7140-52975ECDE824}"/>
              </a:ext>
            </a:extLst>
          </p:cNvPr>
          <p:cNvSpPr/>
          <p:nvPr/>
        </p:nvSpPr>
        <p:spPr>
          <a:xfrm>
            <a:off x="10165532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D8AC692-F5F5-8186-9109-324A8391E66A}"/>
              </a:ext>
            </a:extLst>
          </p:cNvPr>
          <p:cNvGrpSpPr/>
          <p:nvPr/>
        </p:nvGrpSpPr>
        <p:grpSpPr>
          <a:xfrm>
            <a:off x="8322436" y="3595100"/>
            <a:ext cx="942771" cy="658263"/>
            <a:chOff x="8426350" y="2283055"/>
            <a:chExt cx="942771" cy="658263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53EED3D9-27D6-3DA2-7114-F1E26C93A0F6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6" name="Freeform 5">
                <a:extLst>
                  <a:ext uri="{FF2B5EF4-FFF2-40B4-BE49-F238E27FC236}">
                    <a16:creationId xmlns:a16="http://schemas.microsoft.com/office/drawing/2014/main" id="{20CDD368-EBBA-27E7-4955-488CA25664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7" name="Oval 6">
                <a:extLst>
                  <a:ext uri="{FF2B5EF4-FFF2-40B4-BE49-F238E27FC236}">
                    <a16:creationId xmlns:a16="http://schemas.microsoft.com/office/drawing/2014/main" id="{ACBAC46B-20D6-94AA-327A-49BCC2B01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8" name="Oval 7">
                <a:extLst>
                  <a:ext uri="{FF2B5EF4-FFF2-40B4-BE49-F238E27FC236}">
                    <a16:creationId xmlns:a16="http://schemas.microsoft.com/office/drawing/2014/main" id="{277C80B1-0093-0C76-ADE5-BDBEE236F4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277B66-4881-BF4E-5379-1221F4119D7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89F69C2-B7FF-B475-8C38-36453A93A6EE}"/>
              </a:ext>
            </a:extLst>
          </p:cNvPr>
          <p:cNvGrpSpPr/>
          <p:nvPr/>
        </p:nvGrpSpPr>
        <p:grpSpPr>
          <a:xfrm>
            <a:off x="8342910" y="1560944"/>
            <a:ext cx="3194147" cy="4168055"/>
            <a:chOff x="1468170" y="1973263"/>
            <a:chExt cx="2233613" cy="2914650"/>
          </a:xfrm>
        </p:grpSpPr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AD8DA2AD-58EB-33D2-F5AB-CB7918849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111" name="Glass">
              <a:extLst>
                <a:ext uri="{FF2B5EF4-FFF2-40B4-BE49-F238E27FC236}">
                  <a16:creationId xmlns:a16="http://schemas.microsoft.com/office/drawing/2014/main" id="{5EB637E5-C533-8C5B-681B-F86C1E245A3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16" name="Freeform 8">
                <a:extLst>
                  <a:ext uri="{FF2B5EF4-FFF2-40B4-BE49-F238E27FC236}">
                    <a16:creationId xmlns:a16="http://schemas.microsoft.com/office/drawing/2014/main" id="{4CFF94CF-AB9D-DE77-D5CE-EF4E8D9DF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7" name="Freeform 9">
                <a:extLst>
                  <a:ext uri="{FF2B5EF4-FFF2-40B4-BE49-F238E27FC236}">
                    <a16:creationId xmlns:a16="http://schemas.microsoft.com/office/drawing/2014/main" id="{FBEBF34C-17C5-58AE-E899-E28B12A8C8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1F5AC8B4-E061-CBB7-CEA8-B5AC753AE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3FF40CA4-F1B4-B89F-9B31-05BA10E79C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648D4458-7A15-B947-01A8-7D43055A4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2928" y="4153059"/>
              <a:ext cx="981955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TASK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43613C9-9AF1-BBBB-C1B9-BCC43E571C4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lý, phân bổ</a:t>
              </a:r>
              <a:r>
                <a:rPr lang="en-US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,</a:t>
              </a:r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 đánh giá hiệu suất task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26019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1.85185E-6 L -0.00039 0.16852 " pathEditMode="relative" rAng="0" ptsTypes="AA">
                                      <p:cBhvr>
                                        <p:cTn id="9" dur="9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125E-6 -3.7037E-7 L 0.00065 0.1625 " pathEditMode="relative" rAng="0" ptsTypes="AA">
                                      <p:cBhvr>
                                        <p:cTn id="14" dur="9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75E-6 -1.48148E-6 L 0.09609 -0.00116 " pathEditMode="relative" rAng="0" ptsTypes="AA">
                                      <p:cBhvr>
                                        <p:cTn id="23" dur="6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05" y="-6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54167E-6 -2.96296E-6 L -3.54167E-6 -0.13865 " pathEditMode="relative" rAng="0" ptsTypes="AA">
                                      <p:cBhvr>
                                        <p:cTn id="28" dur="6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5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70833E-6 -1.85185E-6 L -2.70833E-6 -0.10347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8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79167E-6 -2.22222E-6 L 4.79167E-6 -0.17268 " pathEditMode="relative" rAng="0" ptsTypes="AA">
                                      <p:cBhvr>
                                        <p:cTn id="43" dur="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25E-7 1.85185E-6 L -0.00039 0.16852 " pathEditMode="relative" rAng="0" ptsTypes="AA">
                                      <p:cBhvr>
                                        <p:cTn id="48" dur="9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-3.7037E-7 L 0.00065 0.1625 " pathEditMode="relative" rAng="0" ptsTypes="AA">
                                      <p:cBhvr>
                                        <p:cTn id="53" dur="9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16667E-7 -2.22222E-6 L 4.16667E-7 -0.17268 " pathEditMode="relative" rAng="0" ptsTypes="AA">
                                      <p:cBhvr>
                                        <p:cTn id="58" dur="9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1.85185E-6 L -0.00039 0.16852 " pathEditMode="relative" rAng="0" ptsTypes="AA">
                                      <p:cBhvr>
                                        <p:cTn id="63" dur="9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6 -3.7037E-7 L 0.00065 0.1625 " pathEditMode="relative" rAng="0" ptsTypes="AA">
                                      <p:cBhvr>
                                        <p:cTn id="68" dur="9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95833E-6 -2.22222E-6 L -3.95833E-6 -0.17268 " pathEditMode="relative" rAng="0" ptsTypes="AA">
                                      <p:cBhvr>
                                        <p:cTn id="73" dur="9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61" grpId="0"/>
      <p:bldP spid="57" grpId="0" animBg="1"/>
      <p:bldP spid="57" grpId="1" animBg="1"/>
      <p:bldP spid="33" grpId="0" animBg="1"/>
      <p:bldP spid="33" grpId="1" animBg="1"/>
      <p:bldP spid="97" grpId="0" animBg="1"/>
      <p:bldP spid="9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5894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82C795F1-8380-445B-927D-CE59341C3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738" y="1203325"/>
            <a:ext cx="4886325" cy="44513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117193AB-AFFE-4BCF-9750-7D915DDE5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8063" y="1203325"/>
            <a:ext cx="4886325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49441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158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2" name="Glass">
            <a:extLst>
              <a:ext uri="{FF2B5EF4-FFF2-40B4-BE49-F238E27FC236}">
                <a16:creationId xmlns:a16="http://schemas.microsoft.com/office/drawing/2014/main" id="{653882AB-006C-41FE-9C11-939A7E062904}"/>
              </a:ext>
            </a:extLst>
          </p:cNvPr>
          <p:cNvGrpSpPr/>
          <p:nvPr/>
        </p:nvGrpSpPr>
        <p:grpSpPr>
          <a:xfrm>
            <a:off x="6080125" y="1196975"/>
            <a:ext cx="4902200" cy="4464050"/>
            <a:chOff x="6080125" y="1196975"/>
            <a:chExt cx="4902200" cy="4464050"/>
          </a:xfrm>
        </p:grpSpPr>
        <p:sp>
          <p:nvSpPr>
            <p:cNvPr id="16" name="Rectangle 9">
              <a:extLst>
                <a:ext uri="{FF2B5EF4-FFF2-40B4-BE49-F238E27FC236}">
                  <a16:creationId xmlns:a16="http://schemas.microsoft.com/office/drawing/2014/main" id="{5CD9752F-C346-43D2-AA75-9B5F9F6984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52D55FC-2A38-4DB3-A3E6-612E32AE16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4" name="Rectangle 19">
            <a:extLst>
              <a:ext uri="{FF2B5EF4-FFF2-40B4-BE49-F238E27FC236}">
                <a16:creationId xmlns:a16="http://schemas.microsoft.com/office/drawing/2014/main" id="{5AECE74B-D25C-4A96-B6C1-9E62BB91CC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0388" y="2936558"/>
            <a:ext cx="260167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TỔNG QUAN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06194" y="666292"/>
            <a:ext cx="337958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07183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9" t="17583" r="24849" b="17583"/>
          <a:stretch/>
        </p:blipFill>
        <p:spPr>
          <a:xfrm>
            <a:off x="1201738" y="1203325"/>
            <a:ext cx="4886325" cy="4451350"/>
          </a:xfr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4989847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832477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27192139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54167E-6 -0.02755 L -3.54167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16667E-6 -0.02755 L 0.04675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75E-6 1.85185E-6 L -3.7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 7">
            <a:extLst>
              <a:ext uri="{FF2B5EF4-FFF2-40B4-BE49-F238E27FC236}">
                <a16:creationId xmlns:a16="http://schemas.microsoft.com/office/drawing/2014/main" id="{DCDCDFFA-3B45-4EB9-B8FF-7F6D686D1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9488" y="1929417"/>
            <a:ext cx="1288612" cy="128485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2" name="Oval 23">
            <a:extLst>
              <a:ext uri="{FF2B5EF4-FFF2-40B4-BE49-F238E27FC236}">
                <a16:creationId xmlns:a16="http://schemas.microsoft.com/office/drawing/2014/main" id="{6A727301-6D08-4EA2-A804-36CAF68F2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8932" y="4290952"/>
            <a:ext cx="1610062" cy="1614548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9" name="Rectangle 29">
            <a:extLst>
              <a:ext uri="{FF2B5EF4-FFF2-40B4-BE49-F238E27FC236}">
                <a16:creationId xmlns:a16="http://schemas.microsoft.com/office/drawing/2014/main" id="{9C5EDB59-B3C0-44A7-97FB-82505ED9C8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02DDFF"/>
              </a:gs>
              <a:gs pos="100000">
                <a:srgbClr val="897AE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1AF5633-F567-4BA9-BB24-ADC448872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86" y="3833432"/>
            <a:ext cx="1551975" cy="2591180"/>
          </a:xfrm>
          <a:custGeom>
            <a:avLst/>
            <a:gdLst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5" fmla="*/ 794968 w 794968"/>
              <a:gd name="connsiteY5" fmla="*/ 0 h 1720175"/>
              <a:gd name="connsiteX0" fmla="*/ 794991 w 794991"/>
              <a:gd name="connsiteY0" fmla="*/ 0 h 1720175"/>
              <a:gd name="connsiteX1" fmla="*/ 794991 w 794991"/>
              <a:gd name="connsiteY1" fmla="*/ 1720175 h 1720175"/>
              <a:gd name="connsiteX2" fmla="*/ 773022 w 794991"/>
              <a:gd name="connsiteY2" fmla="*/ 1719062 h 1720175"/>
              <a:gd name="connsiteX3" fmla="*/ 23 w 794991"/>
              <a:gd name="connsiteY3" fmla="*/ 860087 h 1720175"/>
              <a:gd name="connsiteX4" fmla="*/ 773022 w 794991"/>
              <a:gd name="connsiteY4" fmla="*/ 1112 h 1720175"/>
              <a:gd name="connsiteX5" fmla="*/ 794991 w 794991"/>
              <a:gd name="connsiteY5" fmla="*/ 0 h 1720175"/>
              <a:gd name="connsiteX0" fmla="*/ 795062 w 795062"/>
              <a:gd name="connsiteY0" fmla="*/ 0 h 1720175"/>
              <a:gd name="connsiteX1" fmla="*/ 795062 w 795062"/>
              <a:gd name="connsiteY1" fmla="*/ 1720175 h 1720175"/>
              <a:gd name="connsiteX2" fmla="*/ 773093 w 795062"/>
              <a:gd name="connsiteY2" fmla="*/ 1719062 h 1720175"/>
              <a:gd name="connsiteX3" fmla="*/ 94 w 795062"/>
              <a:gd name="connsiteY3" fmla="*/ 860087 h 1720175"/>
              <a:gd name="connsiteX4" fmla="*/ 773093 w 795062"/>
              <a:gd name="connsiteY4" fmla="*/ 1112 h 1720175"/>
              <a:gd name="connsiteX5" fmla="*/ 795062 w 795062"/>
              <a:gd name="connsiteY5" fmla="*/ 0 h 1720175"/>
              <a:gd name="connsiteX0" fmla="*/ 824930 w 824930"/>
              <a:gd name="connsiteY0" fmla="*/ 0 h 1720175"/>
              <a:gd name="connsiteX1" fmla="*/ 824930 w 824930"/>
              <a:gd name="connsiteY1" fmla="*/ 1720175 h 1720175"/>
              <a:gd name="connsiteX2" fmla="*/ 802961 w 824930"/>
              <a:gd name="connsiteY2" fmla="*/ 1719062 h 1720175"/>
              <a:gd name="connsiteX3" fmla="*/ 86 w 824930"/>
              <a:gd name="connsiteY3" fmla="*/ 856043 h 1720175"/>
              <a:gd name="connsiteX4" fmla="*/ 802961 w 824930"/>
              <a:gd name="connsiteY4" fmla="*/ 1112 h 1720175"/>
              <a:gd name="connsiteX5" fmla="*/ 824930 w 824930"/>
              <a:gd name="connsiteY5" fmla="*/ 0 h 1720175"/>
              <a:gd name="connsiteX0" fmla="*/ 845687 w 845687"/>
              <a:gd name="connsiteY0" fmla="*/ 0 h 1720175"/>
              <a:gd name="connsiteX1" fmla="*/ 845687 w 845687"/>
              <a:gd name="connsiteY1" fmla="*/ 1720175 h 1720175"/>
              <a:gd name="connsiteX2" fmla="*/ 823718 w 845687"/>
              <a:gd name="connsiteY2" fmla="*/ 1719062 h 1720175"/>
              <a:gd name="connsiteX3" fmla="*/ 82 w 845687"/>
              <a:gd name="connsiteY3" fmla="*/ 856043 h 1720175"/>
              <a:gd name="connsiteX4" fmla="*/ 823718 w 845687"/>
              <a:gd name="connsiteY4" fmla="*/ 1112 h 1720175"/>
              <a:gd name="connsiteX5" fmla="*/ 845687 w 845687"/>
              <a:gd name="connsiteY5" fmla="*/ 0 h 172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687" h="1720175">
                <a:moveTo>
                  <a:pt x="845687" y="0"/>
                </a:moveTo>
                <a:lnTo>
                  <a:pt x="845687" y="1720175"/>
                </a:lnTo>
                <a:lnTo>
                  <a:pt x="823718" y="1719062"/>
                </a:lnTo>
                <a:cubicBezTo>
                  <a:pt x="389536" y="1674846"/>
                  <a:pt x="-6558" y="1501265"/>
                  <a:pt x="82" y="856043"/>
                </a:cubicBezTo>
                <a:cubicBezTo>
                  <a:pt x="6722" y="210821"/>
                  <a:pt x="389536" y="45328"/>
                  <a:pt x="823718" y="1112"/>
                </a:cubicBezTo>
                <a:lnTo>
                  <a:pt x="845687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60000"/>
                </a:schemeClr>
              </a:gs>
              <a:gs pos="23000">
                <a:schemeClr val="accent6"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81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0" name="Glass">
            <a:extLst>
              <a:ext uri="{FF2B5EF4-FFF2-40B4-BE49-F238E27FC236}">
                <a16:creationId xmlns:a16="http://schemas.microsoft.com/office/drawing/2014/main" id="{23F73946-609B-4E84-B1B2-0644537634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FFFFFF">
                  <a:alpha val="11000"/>
                </a:srgbClr>
              </a:gs>
              <a:gs pos="100000">
                <a:srgbClr val="FFFFFF">
                  <a:alpha val="21000"/>
                </a:srgbClr>
              </a:gs>
            </a:gsLst>
            <a:lin ang="2700000" scaled="0"/>
          </a:gradFill>
          <a:ln w="9525">
            <a:noFill/>
            <a:round/>
            <a:headEnd/>
            <a:tailEnd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5" name="Blur_Sphere">
            <a:extLst>
              <a:ext uri="{FF2B5EF4-FFF2-40B4-BE49-F238E27FC236}">
                <a16:creationId xmlns:a16="http://schemas.microsoft.com/office/drawing/2014/main" id="{04740D1E-C4FF-4487-A38C-2C4F70A7DBC6}"/>
              </a:ext>
            </a:extLst>
          </p:cNvPr>
          <p:cNvSpPr/>
          <p:nvPr/>
        </p:nvSpPr>
        <p:spPr>
          <a:xfrm>
            <a:off x="9887812" y="1657705"/>
            <a:ext cx="1159496" cy="185280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712CC70-40CD-15A2-100B-96434CCA6728}"/>
              </a:ext>
            </a:extLst>
          </p:cNvPr>
          <p:cNvGrpSpPr/>
          <p:nvPr/>
        </p:nvGrpSpPr>
        <p:grpSpPr>
          <a:xfrm>
            <a:off x="6853698" y="661279"/>
            <a:ext cx="4550444" cy="5544968"/>
            <a:chOff x="7469188" y="1411288"/>
            <a:chExt cx="3319463" cy="4044950"/>
          </a:xfrm>
        </p:grpSpPr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DAE90772-216F-482B-A255-EFF5539FA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5538" y="1419225"/>
              <a:ext cx="3306763" cy="4029075"/>
            </a:xfrm>
            <a:custGeom>
              <a:avLst/>
              <a:gdLst>
                <a:gd name="T0" fmla="*/ 744 w 867"/>
                <a:gd name="T1" fmla="*/ 1056 h 1056"/>
                <a:gd name="T2" fmla="*/ 123 w 867"/>
                <a:gd name="T3" fmla="*/ 1056 h 1056"/>
                <a:gd name="T4" fmla="*/ 0 w 867"/>
                <a:gd name="T5" fmla="*/ 933 h 1056"/>
                <a:gd name="T6" fmla="*/ 0 w 867"/>
                <a:gd name="T7" fmla="*/ 123 h 1056"/>
                <a:gd name="T8" fmla="*/ 123 w 867"/>
                <a:gd name="T9" fmla="*/ 0 h 1056"/>
                <a:gd name="T10" fmla="*/ 744 w 867"/>
                <a:gd name="T11" fmla="*/ 0 h 1056"/>
                <a:gd name="T12" fmla="*/ 867 w 867"/>
                <a:gd name="T13" fmla="*/ 123 h 1056"/>
                <a:gd name="T14" fmla="*/ 867 w 867"/>
                <a:gd name="T15" fmla="*/ 933 h 1056"/>
                <a:gd name="T16" fmla="*/ 744 w 867"/>
                <a:gd name="T17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" h="1056">
                  <a:moveTo>
                    <a:pt x="744" y="1056"/>
                  </a:moveTo>
                  <a:cubicBezTo>
                    <a:pt x="123" y="1056"/>
                    <a:pt x="123" y="1056"/>
                    <a:pt x="123" y="1056"/>
                  </a:cubicBezTo>
                  <a:cubicBezTo>
                    <a:pt x="55" y="1056"/>
                    <a:pt x="0" y="1001"/>
                    <a:pt x="0" y="93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55"/>
                    <a:pt x="55" y="0"/>
                    <a:pt x="123" y="0"/>
                  </a:cubicBezTo>
                  <a:cubicBezTo>
                    <a:pt x="744" y="0"/>
                    <a:pt x="744" y="0"/>
                    <a:pt x="744" y="0"/>
                  </a:cubicBezTo>
                  <a:cubicBezTo>
                    <a:pt x="812" y="0"/>
                    <a:pt x="867" y="55"/>
                    <a:pt x="867" y="123"/>
                  </a:cubicBezTo>
                  <a:cubicBezTo>
                    <a:pt x="867" y="933"/>
                    <a:pt x="867" y="933"/>
                    <a:pt x="867" y="933"/>
                  </a:cubicBezTo>
                  <a:cubicBezTo>
                    <a:pt x="867" y="1001"/>
                    <a:pt x="812" y="1056"/>
                    <a:pt x="744" y="1056"/>
                  </a:cubicBezTo>
                  <a:close/>
                </a:path>
              </a:pathLst>
            </a:custGeom>
            <a:gradFill>
              <a:gsLst>
                <a:gs pos="0">
                  <a:srgbClr val="70A6F6"/>
                </a:gs>
                <a:gs pos="100000">
                  <a:srgbClr val="9B2EE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C1C6D2E-CA58-483A-87A1-8CD4C0C89C82}"/>
                </a:ext>
              </a:extLst>
            </p:cNvPr>
            <p:cNvGrpSpPr/>
            <p:nvPr/>
          </p:nvGrpSpPr>
          <p:grpSpPr>
            <a:xfrm>
              <a:off x="7469188" y="1411288"/>
              <a:ext cx="3319463" cy="4044950"/>
              <a:chOff x="7469188" y="1411288"/>
              <a:chExt cx="3319463" cy="4044950"/>
            </a:xfrm>
          </p:grpSpPr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1879CFF2-D856-48C9-B8FE-C360E742A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5538" y="1419225"/>
                <a:ext cx="3306763" cy="4029075"/>
              </a:xfrm>
              <a:custGeom>
                <a:avLst/>
                <a:gdLst>
                  <a:gd name="T0" fmla="*/ 744 w 867"/>
                  <a:gd name="T1" fmla="*/ 1056 h 1056"/>
                  <a:gd name="T2" fmla="*/ 123 w 867"/>
                  <a:gd name="T3" fmla="*/ 1056 h 1056"/>
                  <a:gd name="T4" fmla="*/ 0 w 867"/>
                  <a:gd name="T5" fmla="*/ 933 h 1056"/>
                  <a:gd name="T6" fmla="*/ 0 w 867"/>
                  <a:gd name="T7" fmla="*/ 123 h 1056"/>
                  <a:gd name="T8" fmla="*/ 123 w 867"/>
                  <a:gd name="T9" fmla="*/ 0 h 1056"/>
                  <a:gd name="T10" fmla="*/ 744 w 867"/>
                  <a:gd name="T11" fmla="*/ 0 h 1056"/>
                  <a:gd name="T12" fmla="*/ 867 w 867"/>
                  <a:gd name="T13" fmla="*/ 123 h 1056"/>
                  <a:gd name="T14" fmla="*/ 867 w 867"/>
                  <a:gd name="T15" fmla="*/ 933 h 1056"/>
                  <a:gd name="T16" fmla="*/ 744 w 867"/>
                  <a:gd name="T17" fmla="*/ 1056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7" h="1056">
                    <a:moveTo>
                      <a:pt x="744" y="1056"/>
                    </a:moveTo>
                    <a:cubicBezTo>
                      <a:pt x="123" y="1056"/>
                      <a:pt x="123" y="1056"/>
                      <a:pt x="123" y="1056"/>
                    </a:cubicBezTo>
                    <a:cubicBezTo>
                      <a:pt x="55" y="1056"/>
                      <a:pt x="0" y="1001"/>
                      <a:pt x="0" y="93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744" y="0"/>
                      <a:pt x="744" y="0"/>
                      <a:pt x="744" y="0"/>
                    </a:cubicBezTo>
                    <a:cubicBezTo>
                      <a:pt x="812" y="0"/>
                      <a:pt x="867" y="55"/>
                      <a:pt x="867" y="123"/>
                    </a:cubicBezTo>
                    <a:cubicBezTo>
                      <a:pt x="867" y="933"/>
                      <a:pt x="867" y="933"/>
                      <a:pt x="867" y="933"/>
                    </a:cubicBezTo>
                    <a:cubicBezTo>
                      <a:pt x="867" y="1001"/>
                      <a:pt x="812" y="1056"/>
                      <a:pt x="744" y="10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2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335077DC-708B-414F-960A-C3348EE5FA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69188" y="1411288"/>
                <a:ext cx="3319463" cy="4044950"/>
              </a:xfrm>
              <a:custGeom>
                <a:avLst/>
                <a:gdLst>
                  <a:gd name="T0" fmla="*/ 746 w 871"/>
                  <a:gd name="T1" fmla="*/ 1060 h 1060"/>
                  <a:gd name="T2" fmla="*/ 125 w 871"/>
                  <a:gd name="T3" fmla="*/ 1060 h 1060"/>
                  <a:gd name="T4" fmla="*/ 0 w 871"/>
                  <a:gd name="T5" fmla="*/ 935 h 1060"/>
                  <a:gd name="T6" fmla="*/ 0 w 871"/>
                  <a:gd name="T7" fmla="*/ 125 h 1060"/>
                  <a:gd name="T8" fmla="*/ 125 w 871"/>
                  <a:gd name="T9" fmla="*/ 0 h 1060"/>
                  <a:gd name="T10" fmla="*/ 746 w 871"/>
                  <a:gd name="T11" fmla="*/ 0 h 1060"/>
                  <a:gd name="T12" fmla="*/ 871 w 871"/>
                  <a:gd name="T13" fmla="*/ 125 h 1060"/>
                  <a:gd name="T14" fmla="*/ 871 w 871"/>
                  <a:gd name="T15" fmla="*/ 935 h 1060"/>
                  <a:gd name="T16" fmla="*/ 746 w 871"/>
                  <a:gd name="T17" fmla="*/ 1060 h 1060"/>
                  <a:gd name="T18" fmla="*/ 125 w 871"/>
                  <a:gd name="T19" fmla="*/ 4 h 1060"/>
                  <a:gd name="T20" fmla="*/ 3 w 871"/>
                  <a:gd name="T21" fmla="*/ 125 h 1060"/>
                  <a:gd name="T22" fmla="*/ 3 w 871"/>
                  <a:gd name="T23" fmla="*/ 935 h 1060"/>
                  <a:gd name="T24" fmla="*/ 125 w 871"/>
                  <a:gd name="T25" fmla="*/ 1056 h 1060"/>
                  <a:gd name="T26" fmla="*/ 746 w 871"/>
                  <a:gd name="T27" fmla="*/ 1056 h 1060"/>
                  <a:gd name="T28" fmla="*/ 867 w 871"/>
                  <a:gd name="T29" fmla="*/ 935 h 1060"/>
                  <a:gd name="T30" fmla="*/ 867 w 871"/>
                  <a:gd name="T31" fmla="*/ 125 h 1060"/>
                  <a:gd name="T32" fmla="*/ 746 w 871"/>
                  <a:gd name="T33" fmla="*/ 4 h 1060"/>
                  <a:gd name="T34" fmla="*/ 125 w 871"/>
                  <a:gd name="T35" fmla="*/ 4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71" h="1060">
                    <a:moveTo>
                      <a:pt x="746" y="1060"/>
                    </a:moveTo>
                    <a:cubicBezTo>
                      <a:pt x="125" y="1060"/>
                      <a:pt x="125" y="1060"/>
                      <a:pt x="125" y="1060"/>
                    </a:cubicBezTo>
                    <a:cubicBezTo>
                      <a:pt x="56" y="1060"/>
                      <a:pt x="0" y="1004"/>
                      <a:pt x="0" y="93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6"/>
                      <a:pt x="56" y="0"/>
                      <a:pt x="125" y="0"/>
                    </a:cubicBezTo>
                    <a:cubicBezTo>
                      <a:pt x="746" y="0"/>
                      <a:pt x="746" y="0"/>
                      <a:pt x="746" y="0"/>
                    </a:cubicBezTo>
                    <a:cubicBezTo>
                      <a:pt x="815" y="0"/>
                      <a:pt x="871" y="56"/>
                      <a:pt x="871" y="125"/>
                    </a:cubicBezTo>
                    <a:cubicBezTo>
                      <a:pt x="871" y="935"/>
                      <a:pt x="871" y="935"/>
                      <a:pt x="871" y="935"/>
                    </a:cubicBezTo>
                    <a:cubicBezTo>
                      <a:pt x="871" y="1004"/>
                      <a:pt x="815" y="1060"/>
                      <a:pt x="746" y="1060"/>
                    </a:cubicBezTo>
                    <a:close/>
                    <a:moveTo>
                      <a:pt x="125" y="4"/>
                    </a:moveTo>
                    <a:cubicBezTo>
                      <a:pt x="58" y="4"/>
                      <a:pt x="3" y="58"/>
                      <a:pt x="3" y="125"/>
                    </a:cubicBezTo>
                    <a:cubicBezTo>
                      <a:pt x="3" y="935"/>
                      <a:pt x="3" y="935"/>
                      <a:pt x="3" y="935"/>
                    </a:cubicBezTo>
                    <a:cubicBezTo>
                      <a:pt x="3" y="1002"/>
                      <a:pt x="58" y="1056"/>
                      <a:pt x="125" y="1056"/>
                    </a:cubicBezTo>
                    <a:cubicBezTo>
                      <a:pt x="746" y="1056"/>
                      <a:pt x="746" y="1056"/>
                      <a:pt x="746" y="1056"/>
                    </a:cubicBezTo>
                    <a:cubicBezTo>
                      <a:pt x="813" y="1056"/>
                      <a:pt x="867" y="1002"/>
                      <a:pt x="867" y="935"/>
                    </a:cubicBezTo>
                    <a:cubicBezTo>
                      <a:pt x="867" y="125"/>
                      <a:pt x="867" y="125"/>
                      <a:pt x="867" y="125"/>
                    </a:cubicBezTo>
                    <a:cubicBezTo>
                      <a:pt x="867" y="58"/>
                      <a:pt x="813" y="4"/>
                      <a:pt x="746" y="4"/>
                    </a:cubicBezTo>
                    <a:lnTo>
                      <a:pt x="125" y="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0579DB7-AC38-4120-9D37-447120804BFC}"/>
              </a:ext>
            </a:extLst>
          </p:cNvPr>
          <p:cNvGrpSpPr/>
          <p:nvPr/>
        </p:nvGrpSpPr>
        <p:grpSpPr>
          <a:xfrm>
            <a:off x="4686669" y="1463236"/>
            <a:ext cx="500063" cy="388938"/>
            <a:chOff x="4235450" y="1731963"/>
            <a:chExt cx="500063" cy="388938"/>
          </a:xfrm>
          <a:effectLst>
            <a:outerShdw blurRad="101600" dist="165100" dir="6600000" sx="82000" sy="82000" algn="tr" rotWithShape="0">
              <a:schemeClr val="accent3">
                <a:lumMod val="50000"/>
                <a:alpha val="13000"/>
              </a:schemeClr>
            </a:outerShdw>
          </a:effectLst>
        </p:grpSpPr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8B2ED9D7-CD3F-4D41-B4B4-8169776E6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5338" y="1755775"/>
              <a:ext cx="130175" cy="231775"/>
            </a:xfrm>
            <a:custGeom>
              <a:avLst/>
              <a:gdLst>
                <a:gd name="T0" fmla="*/ 74 w 82"/>
                <a:gd name="T1" fmla="*/ 0 h 146"/>
                <a:gd name="T2" fmla="*/ 82 w 82"/>
                <a:gd name="T3" fmla="*/ 33 h 146"/>
                <a:gd name="T4" fmla="*/ 7 w 82"/>
                <a:gd name="T5" fmla="*/ 146 h 146"/>
                <a:gd name="T6" fmla="*/ 0 w 82"/>
                <a:gd name="T7" fmla="*/ 115 h 146"/>
                <a:gd name="T8" fmla="*/ 74 w 82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46">
                  <a:moveTo>
                    <a:pt x="74" y="0"/>
                  </a:moveTo>
                  <a:lnTo>
                    <a:pt x="82" y="33"/>
                  </a:lnTo>
                  <a:lnTo>
                    <a:pt x="7" y="146"/>
                  </a:lnTo>
                  <a:lnTo>
                    <a:pt x="0" y="11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1386789C-7403-4A8C-BA9B-FC7A1E034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5" y="1916113"/>
              <a:ext cx="98425" cy="71438"/>
            </a:xfrm>
            <a:custGeom>
              <a:avLst/>
              <a:gdLst>
                <a:gd name="T0" fmla="*/ 55 w 62"/>
                <a:gd name="T1" fmla="*/ 14 h 45"/>
                <a:gd name="T2" fmla="*/ 62 w 62"/>
                <a:gd name="T3" fmla="*/ 45 h 45"/>
                <a:gd name="T4" fmla="*/ 7 w 62"/>
                <a:gd name="T5" fmla="*/ 31 h 45"/>
                <a:gd name="T6" fmla="*/ 0 w 62"/>
                <a:gd name="T7" fmla="*/ 0 h 45"/>
                <a:gd name="T8" fmla="*/ 55 w 62"/>
                <a:gd name="T9" fmla="*/ 1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5">
                  <a:moveTo>
                    <a:pt x="55" y="14"/>
                  </a:moveTo>
                  <a:lnTo>
                    <a:pt x="62" y="45"/>
                  </a:lnTo>
                  <a:lnTo>
                    <a:pt x="7" y="31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ED9D66FD-2EDC-4B94-A3D6-604ECF055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4050" y="1916113"/>
              <a:ext cx="65088" cy="136525"/>
            </a:xfrm>
            <a:custGeom>
              <a:avLst/>
              <a:gdLst>
                <a:gd name="T0" fmla="*/ 34 w 41"/>
                <a:gd name="T1" fmla="*/ 0 h 86"/>
                <a:gd name="T2" fmla="*/ 41 w 41"/>
                <a:gd name="T3" fmla="*/ 31 h 86"/>
                <a:gd name="T4" fmla="*/ 7 w 41"/>
                <a:gd name="T5" fmla="*/ 86 h 86"/>
                <a:gd name="T6" fmla="*/ 0 w 41"/>
                <a:gd name="T7" fmla="*/ 52 h 86"/>
                <a:gd name="T8" fmla="*/ 34 w 41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86">
                  <a:moveTo>
                    <a:pt x="34" y="0"/>
                  </a:moveTo>
                  <a:lnTo>
                    <a:pt x="41" y="31"/>
                  </a:lnTo>
                  <a:lnTo>
                    <a:pt x="7" y="86"/>
                  </a:lnTo>
                  <a:lnTo>
                    <a:pt x="0" y="5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BF3AC52B-A198-465F-8428-1771AF95E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6738" y="1976438"/>
              <a:ext cx="98425" cy="76200"/>
            </a:xfrm>
            <a:custGeom>
              <a:avLst/>
              <a:gdLst>
                <a:gd name="T0" fmla="*/ 55 w 62"/>
                <a:gd name="T1" fmla="*/ 14 h 48"/>
                <a:gd name="T2" fmla="*/ 62 w 62"/>
                <a:gd name="T3" fmla="*/ 48 h 48"/>
                <a:gd name="T4" fmla="*/ 10 w 62"/>
                <a:gd name="T5" fmla="*/ 34 h 48"/>
                <a:gd name="T6" fmla="*/ 0 w 62"/>
                <a:gd name="T7" fmla="*/ 0 h 48"/>
                <a:gd name="T8" fmla="*/ 55 w 62"/>
                <a:gd name="T9" fmla="*/ 1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8">
                  <a:moveTo>
                    <a:pt x="55" y="14"/>
                  </a:moveTo>
                  <a:lnTo>
                    <a:pt x="62" y="48"/>
                  </a:lnTo>
                  <a:lnTo>
                    <a:pt x="10" y="34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42">
              <a:extLst>
                <a:ext uri="{FF2B5EF4-FFF2-40B4-BE49-F238E27FC236}">
                  <a16:creationId xmlns:a16="http://schemas.microsoft.com/office/drawing/2014/main" id="{8FF876A8-A0AE-4723-B43D-B8C363D00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1976438"/>
              <a:ext cx="73025" cy="144463"/>
            </a:xfrm>
            <a:custGeom>
              <a:avLst/>
              <a:gdLst>
                <a:gd name="T0" fmla="*/ 36 w 46"/>
                <a:gd name="T1" fmla="*/ 0 h 91"/>
                <a:gd name="T2" fmla="*/ 46 w 46"/>
                <a:gd name="T3" fmla="*/ 34 h 91"/>
                <a:gd name="T4" fmla="*/ 7 w 46"/>
                <a:gd name="T5" fmla="*/ 91 h 91"/>
                <a:gd name="T6" fmla="*/ 0 w 46"/>
                <a:gd name="T7" fmla="*/ 58 h 91"/>
                <a:gd name="T8" fmla="*/ 36 w 46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91">
                  <a:moveTo>
                    <a:pt x="36" y="0"/>
                  </a:moveTo>
                  <a:lnTo>
                    <a:pt x="46" y="34"/>
                  </a:lnTo>
                  <a:lnTo>
                    <a:pt x="7" y="91"/>
                  </a:lnTo>
                  <a:lnTo>
                    <a:pt x="0" y="5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85AAB8AA-EFCC-42D1-BEC3-F10C937B2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2044700"/>
              <a:ext cx="95250" cy="76200"/>
            </a:xfrm>
            <a:custGeom>
              <a:avLst/>
              <a:gdLst>
                <a:gd name="T0" fmla="*/ 53 w 60"/>
                <a:gd name="T1" fmla="*/ 15 h 48"/>
                <a:gd name="T2" fmla="*/ 60 w 60"/>
                <a:gd name="T3" fmla="*/ 48 h 48"/>
                <a:gd name="T4" fmla="*/ 7 w 60"/>
                <a:gd name="T5" fmla="*/ 34 h 48"/>
                <a:gd name="T6" fmla="*/ 0 w 60"/>
                <a:gd name="T7" fmla="*/ 0 h 48"/>
                <a:gd name="T8" fmla="*/ 53 w 60"/>
                <a:gd name="T9" fmla="*/ 1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8">
                  <a:moveTo>
                    <a:pt x="53" y="15"/>
                  </a:moveTo>
                  <a:lnTo>
                    <a:pt x="60" y="48"/>
                  </a:lnTo>
                  <a:lnTo>
                    <a:pt x="7" y="34"/>
                  </a:lnTo>
                  <a:lnTo>
                    <a:pt x="0" y="0"/>
                  </a:lnTo>
                  <a:lnTo>
                    <a:pt x="53" y="1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5C0FC90E-8565-4552-B873-48196BE4F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1731963"/>
              <a:ext cx="487363" cy="336550"/>
            </a:xfrm>
            <a:custGeom>
              <a:avLst/>
              <a:gdLst>
                <a:gd name="T0" fmla="*/ 307 w 307"/>
                <a:gd name="T1" fmla="*/ 15 h 212"/>
                <a:gd name="T2" fmla="*/ 233 w 307"/>
                <a:gd name="T3" fmla="*/ 130 h 212"/>
                <a:gd name="T4" fmla="*/ 178 w 307"/>
                <a:gd name="T5" fmla="*/ 116 h 212"/>
                <a:gd name="T6" fmla="*/ 144 w 307"/>
                <a:gd name="T7" fmla="*/ 168 h 212"/>
                <a:gd name="T8" fmla="*/ 89 w 307"/>
                <a:gd name="T9" fmla="*/ 154 h 212"/>
                <a:gd name="T10" fmla="*/ 53 w 307"/>
                <a:gd name="T11" fmla="*/ 212 h 212"/>
                <a:gd name="T12" fmla="*/ 0 w 307"/>
                <a:gd name="T13" fmla="*/ 197 h 212"/>
                <a:gd name="T14" fmla="*/ 72 w 307"/>
                <a:gd name="T15" fmla="*/ 82 h 212"/>
                <a:gd name="T16" fmla="*/ 127 w 307"/>
                <a:gd name="T17" fmla="*/ 96 h 212"/>
                <a:gd name="T18" fmla="*/ 163 w 307"/>
                <a:gd name="T19" fmla="*/ 39 h 212"/>
                <a:gd name="T20" fmla="*/ 219 w 307"/>
                <a:gd name="T21" fmla="*/ 53 h 212"/>
                <a:gd name="T22" fmla="*/ 252 w 307"/>
                <a:gd name="T23" fmla="*/ 0 h 212"/>
                <a:gd name="T24" fmla="*/ 307 w 307"/>
                <a:gd name="T25" fmla="*/ 1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7" h="212">
                  <a:moveTo>
                    <a:pt x="307" y="15"/>
                  </a:moveTo>
                  <a:lnTo>
                    <a:pt x="233" y="130"/>
                  </a:lnTo>
                  <a:lnTo>
                    <a:pt x="178" y="116"/>
                  </a:lnTo>
                  <a:lnTo>
                    <a:pt x="144" y="168"/>
                  </a:lnTo>
                  <a:lnTo>
                    <a:pt x="89" y="154"/>
                  </a:lnTo>
                  <a:lnTo>
                    <a:pt x="53" y="212"/>
                  </a:lnTo>
                  <a:lnTo>
                    <a:pt x="0" y="197"/>
                  </a:lnTo>
                  <a:lnTo>
                    <a:pt x="72" y="82"/>
                  </a:lnTo>
                  <a:lnTo>
                    <a:pt x="127" y="96"/>
                  </a:lnTo>
                  <a:lnTo>
                    <a:pt x="163" y="39"/>
                  </a:lnTo>
                  <a:lnTo>
                    <a:pt x="219" y="53"/>
                  </a:lnTo>
                  <a:lnTo>
                    <a:pt x="252" y="0"/>
                  </a:lnTo>
                  <a:lnTo>
                    <a:pt x="307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D40E2AE-D3E3-4FD6-B19F-C955582E12D1}"/>
              </a:ext>
            </a:extLst>
          </p:cNvPr>
          <p:cNvGrpSpPr/>
          <p:nvPr/>
        </p:nvGrpSpPr>
        <p:grpSpPr>
          <a:xfrm rot="13381700" flipH="1">
            <a:off x="2076071" y="4500525"/>
            <a:ext cx="941044" cy="505856"/>
            <a:chOff x="1393036" y="1869116"/>
            <a:chExt cx="1953280" cy="1049980"/>
          </a:xfrm>
          <a:solidFill>
            <a:schemeClr val="accent4"/>
          </a:solidFill>
          <a:effectLst>
            <a:outerShdw blurRad="177800" dist="292100" dir="8100000" sx="82000" sy="82000" algn="tr" rotWithShape="0">
              <a:schemeClr val="accent3">
                <a:lumMod val="50000"/>
                <a:alpha val="19000"/>
              </a:schemeClr>
            </a:outerShdw>
          </a:effectLst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7A1BBE28-B728-48CE-B2DC-70D8F926E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37"/>
              <a:ext cx="1953280" cy="984359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88900"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Oval 6">
              <a:extLst>
                <a:ext uri="{FF2B5EF4-FFF2-40B4-BE49-F238E27FC236}">
                  <a16:creationId xmlns:a16="http://schemas.microsoft.com/office/drawing/2014/main" id="{D2325447-94A7-4239-9E4F-AF895338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Oval 7">
              <a:extLst>
                <a:ext uri="{FF2B5EF4-FFF2-40B4-BE49-F238E27FC236}">
                  <a16:creationId xmlns:a16="http://schemas.microsoft.com/office/drawing/2014/main" id="{2BD40073-45B7-4889-B192-BD7EC4EC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203995B-6AF1-4DD7-AEA5-278056F6FE27}"/>
              </a:ext>
            </a:extLst>
          </p:cNvPr>
          <p:cNvGrpSpPr/>
          <p:nvPr/>
        </p:nvGrpSpPr>
        <p:grpSpPr>
          <a:xfrm>
            <a:off x="9997166" y="790390"/>
            <a:ext cx="337958" cy="337958"/>
            <a:chOff x="7679006" y="5792679"/>
            <a:chExt cx="337958" cy="337958"/>
          </a:xfrm>
        </p:grpSpPr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AE93163-2FAC-4ADA-B6C3-FDE8C26D60F3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3FDE27A2-B00D-4472-8DBE-4E65B173B462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2461AEF-4B09-4AAC-A787-B6C499249862}"/>
              </a:ext>
            </a:extLst>
          </p:cNvPr>
          <p:cNvGrpSpPr/>
          <p:nvPr/>
        </p:nvGrpSpPr>
        <p:grpSpPr>
          <a:xfrm rot="18900000">
            <a:off x="7469188" y="5792679"/>
            <a:ext cx="337958" cy="337958"/>
            <a:chOff x="7679006" y="5792679"/>
            <a:chExt cx="337958" cy="337958"/>
          </a:xfrm>
        </p:grpSpPr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D3DCD7C5-0F4E-4BE6-928D-54BF71AA7E4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3CD33A8B-9555-4CD2-B271-EC196D127B3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81" name="Rectangle 19">
            <a:extLst>
              <a:ext uri="{FF2B5EF4-FFF2-40B4-BE49-F238E27FC236}">
                <a16:creationId xmlns:a16="http://schemas.microsoft.com/office/drawing/2014/main" id="{F98D2252-7CF6-4827-A8B5-F77D95355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4614" y="2011174"/>
            <a:ext cx="3712555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USECASE</a:t>
            </a:r>
            <a:b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</a:br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NHẬP</a:t>
            </a:r>
          </a:p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KÝ</a:t>
            </a:r>
            <a:endParaRPr lang="ru-UA" altLang="ru-UA" sz="44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7B081DF-C0CC-0B44-401A-D0B4351A32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5" t="5056" r="25078" b="15152"/>
          <a:stretch/>
        </p:blipFill>
        <p:spPr>
          <a:xfrm>
            <a:off x="7182764" y="1293291"/>
            <a:ext cx="3892312" cy="4356420"/>
          </a:xfrm>
        </p:spPr>
      </p:pic>
    </p:spTree>
    <p:extLst>
      <p:ext uri="{BB962C8B-B14F-4D97-AF65-F5344CB8AC3E}">
        <p14:creationId xmlns:p14="http://schemas.microsoft.com/office/powerpoint/2010/main" val="18703976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-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875E-6 2.96296E-6 L -0.00156 -0.33889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3.33333E-6 L -0.00156 -0.33889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4.16667E-6 4.44444E-6 L -4.16667E-6 0.16226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29167E-6 3.33333E-6 L -0.0431 3.33333E-6 " pathEditMode="relative" rAng="0" ptsTypes="AA">
                                      <p:cBhvr>
                                        <p:cTn id="44" dur="6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61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2" grpId="0" animBg="1"/>
      <p:bldP spid="52" grpId="1" animBg="1"/>
      <p:bldP spid="53" grpId="0" animBg="1"/>
      <p:bldP spid="53" grpId="1" animBg="1"/>
      <p:bldP spid="55" grpId="0" animBg="1"/>
      <p:bldP spid="55" grpId="1" animBg="1"/>
      <p:bldP spid="8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NHÂN SỰ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1" t="2617" r="9591" b="26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9477825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018" y="2690336"/>
            <a:ext cx="2748137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PHÒNG BAN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7" r="51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6634468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TASK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7" t="2017" r="6927" b="20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8410860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00_Glassmorhic">
      <a:dk1>
        <a:srgbClr val="414042"/>
      </a:dk1>
      <a:lt1>
        <a:sysClr val="window" lastClr="FFFFFF"/>
      </a:lt1>
      <a:dk2>
        <a:srgbClr val="58595B"/>
      </a:dk2>
      <a:lt2>
        <a:srgbClr val="FFFFFF"/>
      </a:lt2>
      <a:accent1>
        <a:srgbClr val="00DDFF"/>
      </a:accent1>
      <a:accent2>
        <a:srgbClr val="00B8FF"/>
      </a:accent2>
      <a:accent3>
        <a:srgbClr val="0057D9"/>
      </a:accent3>
      <a:accent4>
        <a:srgbClr val="8C00FF"/>
      </a:accent4>
      <a:accent5>
        <a:srgbClr val="9F00D9"/>
      </a:accent5>
      <a:accent6>
        <a:srgbClr val="EA00FF"/>
      </a:accent6>
      <a:hlink>
        <a:srgbClr val="F33B48"/>
      </a:hlink>
      <a:folHlink>
        <a:srgbClr val="FFC000"/>
      </a:folHlink>
    </a:clrScheme>
    <a:fontScheme name="Custom 4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3859</TotalTime>
  <Words>224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Montserrat</vt:lpstr>
      <vt:lpstr>Montserrat ExtraBold</vt:lpstr>
      <vt:lpstr>Montserrat Light</vt:lpstr>
      <vt:lpstr>Montserrat Medium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9Slide.vn</dc:subject>
  <dc:creator>LAPTOP</dc:creator>
  <dc:description>9Slide.vn</dc:description>
  <cp:lastModifiedBy>Bùi Trịnh Thế Viên</cp:lastModifiedBy>
  <cp:revision>397</cp:revision>
  <dcterms:created xsi:type="dcterms:W3CDTF">2021-01-26T20:04:04Z</dcterms:created>
  <dcterms:modified xsi:type="dcterms:W3CDTF">2023-06-01T08:23:38Z</dcterms:modified>
  <cp:category>9Slide.vn</cp:category>
</cp:coreProperties>
</file>

<file path=docProps/thumbnail.jpeg>
</file>